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68" r:id="rId4"/>
    <p:sldId id="273" r:id="rId5"/>
    <p:sldId id="274" r:id="rId6"/>
    <p:sldId id="271" r:id="rId7"/>
    <p:sldId id="272" r:id="rId8"/>
    <p:sldId id="270" r:id="rId9"/>
    <p:sldId id="276" r:id="rId10"/>
    <p:sldId id="258" r:id="rId11"/>
    <p:sldId id="259" r:id="rId12"/>
    <p:sldId id="257" r:id="rId13"/>
    <p:sldId id="275" r:id="rId14"/>
    <p:sldId id="265" r:id="rId15"/>
    <p:sldId id="260" r:id="rId16"/>
    <p:sldId id="262" r:id="rId17"/>
    <p:sldId id="263" r:id="rId18"/>
    <p:sldId id="261" r:id="rId19"/>
    <p:sldId id="264" r:id="rId20"/>
    <p:sldId id="266" r:id="rId21"/>
    <p:sldId id="277" r:id="rId22"/>
    <p:sldId id="278" r:id="rId23"/>
    <p:sldId id="269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E0288-118F-403F-8849-C422EB69702E}" v="46" dt="2026-01-26T15:32:20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ek Zahradník" userId="a302f2755e89408e" providerId="LiveId" clId="{5F4908E5-638A-4EC6-9687-9C6D48C1663A}"/>
    <pc:docChg chg="undo custSel addSld modSld sldOrd">
      <pc:chgData name="Radek Zahradník" userId="a302f2755e89408e" providerId="LiveId" clId="{5F4908E5-638A-4EC6-9687-9C6D48C1663A}" dt="2026-01-26T15:32:35.293" v="5079" actId="20577"/>
      <pc:docMkLst>
        <pc:docMk/>
      </pc:docMkLst>
      <pc:sldChg chg="modSp mod">
        <pc:chgData name="Radek Zahradník" userId="a302f2755e89408e" providerId="LiveId" clId="{5F4908E5-638A-4EC6-9687-9C6D48C1663A}" dt="2026-01-25T16:30:51.356" v="134" actId="403"/>
        <pc:sldMkLst>
          <pc:docMk/>
          <pc:sldMk cId="1147842354" sldId="256"/>
        </pc:sldMkLst>
        <pc:spChg chg="mod">
          <ac:chgData name="Radek Zahradník" userId="a302f2755e89408e" providerId="LiveId" clId="{5F4908E5-638A-4EC6-9687-9C6D48C1663A}" dt="2026-01-25T16:30:19.479" v="82" actId="27636"/>
          <ac:spMkLst>
            <pc:docMk/>
            <pc:sldMk cId="1147842354" sldId="256"/>
            <ac:spMk id="2" creationId="{EB3E28EF-4E83-B6A3-9447-B7BA5613106C}"/>
          </ac:spMkLst>
        </pc:spChg>
        <pc:spChg chg="mod">
          <ac:chgData name="Radek Zahradník" userId="a302f2755e89408e" providerId="LiveId" clId="{5F4908E5-638A-4EC6-9687-9C6D48C1663A}" dt="2026-01-25T16:30:51.356" v="134" actId="403"/>
          <ac:spMkLst>
            <pc:docMk/>
            <pc:sldMk cId="1147842354" sldId="256"/>
            <ac:spMk id="3" creationId="{476426BF-B37F-E01E-B767-373545714C77}"/>
          </ac:spMkLst>
        </pc:spChg>
      </pc:sldChg>
      <pc:sldChg chg="modSp mod">
        <pc:chgData name="Radek Zahradník" userId="a302f2755e89408e" providerId="LiveId" clId="{5F4908E5-638A-4EC6-9687-9C6D48C1663A}" dt="2026-01-25T17:26:33.286" v="3379" actId="20577"/>
        <pc:sldMkLst>
          <pc:docMk/>
          <pc:sldMk cId="1837609447" sldId="257"/>
        </pc:sldMkLst>
        <pc:spChg chg="mod">
          <ac:chgData name="Radek Zahradník" userId="a302f2755e89408e" providerId="LiveId" clId="{5F4908E5-638A-4EC6-9687-9C6D48C1663A}" dt="2026-01-25T17:26:33.286" v="3379" actId="20577"/>
          <ac:spMkLst>
            <pc:docMk/>
            <pc:sldMk cId="1837609447" sldId="257"/>
            <ac:spMk id="2" creationId="{1D38BE72-E7C5-5C5F-5FBE-31A0DE026EDE}"/>
          </ac:spMkLst>
        </pc:spChg>
      </pc:sldChg>
      <pc:sldChg chg="modSp mod">
        <pc:chgData name="Radek Zahradník" userId="a302f2755e89408e" providerId="LiveId" clId="{5F4908E5-638A-4EC6-9687-9C6D48C1663A}" dt="2026-01-25T17:18:24.445" v="3057" actId="20577"/>
        <pc:sldMkLst>
          <pc:docMk/>
          <pc:sldMk cId="392224131" sldId="258"/>
        </pc:sldMkLst>
        <pc:spChg chg="mod">
          <ac:chgData name="Radek Zahradník" userId="a302f2755e89408e" providerId="LiveId" clId="{5F4908E5-638A-4EC6-9687-9C6D48C1663A}" dt="2026-01-25T17:05:13.801" v="1987" actId="20577"/>
          <ac:spMkLst>
            <pc:docMk/>
            <pc:sldMk cId="392224131" sldId="258"/>
            <ac:spMk id="2" creationId="{EDAEFCD6-CD62-F5B6-0FB8-15C9C23DC05E}"/>
          </ac:spMkLst>
        </pc:spChg>
        <pc:spChg chg="mod">
          <ac:chgData name="Radek Zahradník" userId="a302f2755e89408e" providerId="LiveId" clId="{5F4908E5-638A-4EC6-9687-9C6D48C1663A}" dt="2026-01-25T17:18:24.445" v="3057" actId="20577"/>
          <ac:spMkLst>
            <pc:docMk/>
            <pc:sldMk cId="392224131" sldId="258"/>
            <ac:spMk id="3" creationId="{5A155123-23E7-A1BC-791B-BB9745D78BAE}"/>
          </ac:spMkLst>
        </pc:spChg>
      </pc:sldChg>
      <pc:sldChg chg="addSp modSp mod">
        <pc:chgData name="Radek Zahradník" userId="a302f2755e89408e" providerId="LiveId" clId="{5F4908E5-638A-4EC6-9687-9C6D48C1663A}" dt="2026-01-25T17:30:36.008" v="3623" actId="20577"/>
        <pc:sldMkLst>
          <pc:docMk/>
          <pc:sldMk cId="4121828305" sldId="259"/>
        </pc:sldMkLst>
        <pc:spChg chg="mod">
          <ac:chgData name="Radek Zahradník" userId="a302f2755e89408e" providerId="LiveId" clId="{5F4908E5-638A-4EC6-9687-9C6D48C1663A}" dt="2026-01-25T17:30:36.008" v="3623" actId="20577"/>
          <ac:spMkLst>
            <pc:docMk/>
            <pc:sldMk cId="4121828305" sldId="259"/>
            <ac:spMk id="3" creationId="{E70AA7B8-43E8-FF43-9D68-4D0DA378F062}"/>
          </ac:spMkLst>
        </pc:spChg>
        <pc:spChg chg="add mod">
          <ac:chgData name="Radek Zahradník" userId="a302f2755e89408e" providerId="LiveId" clId="{5F4908E5-638A-4EC6-9687-9C6D48C1663A}" dt="2026-01-25T17:19:50.672" v="3069" actId="20577"/>
          <ac:spMkLst>
            <pc:docMk/>
            <pc:sldMk cId="4121828305" sldId="259"/>
            <ac:spMk id="5" creationId="{A7747232-1909-E3AB-BD1A-52CDB3642A49}"/>
          </ac:spMkLst>
        </pc:spChg>
      </pc:sldChg>
      <pc:sldChg chg="modSp mod modNotesTx">
        <pc:chgData name="Radek Zahradník" userId="a302f2755e89408e" providerId="LiveId" clId="{5F4908E5-638A-4EC6-9687-9C6D48C1663A}" dt="2026-01-26T15:30:46.751" v="5030" actId="1035"/>
        <pc:sldMkLst>
          <pc:docMk/>
          <pc:sldMk cId="2130993306" sldId="261"/>
        </pc:sldMkLst>
        <pc:spChg chg="mod">
          <ac:chgData name="Radek Zahradník" userId="a302f2755e89408e" providerId="LiveId" clId="{5F4908E5-638A-4EC6-9687-9C6D48C1663A}" dt="2026-01-26T15:30:40.725" v="5009" actId="20577"/>
          <ac:spMkLst>
            <pc:docMk/>
            <pc:sldMk cId="2130993306" sldId="261"/>
            <ac:spMk id="3" creationId="{8000021B-A641-2E6A-B5D9-A1BF5A1E11BE}"/>
          </ac:spMkLst>
        </pc:spChg>
        <pc:picChg chg="mod">
          <ac:chgData name="Radek Zahradník" userId="a302f2755e89408e" providerId="LiveId" clId="{5F4908E5-638A-4EC6-9687-9C6D48C1663A}" dt="2026-01-26T15:30:46.751" v="5030" actId="1035"/>
          <ac:picMkLst>
            <pc:docMk/>
            <pc:sldMk cId="2130993306" sldId="261"/>
            <ac:picMk id="6" creationId="{37031351-F529-9429-5810-CAD88F5CC023}"/>
          </ac:picMkLst>
        </pc:picChg>
        <pc:picChg chg="mod">
          <ac:chgData name="Radek Zahradník" userId="a302f2755e89408e" providerId="LiveId" clId="{5F4908E5-638A-4EC6-9687-9C6D48C1663A}" dt="2026-01-26T15:30:46.751" v="5030" actId="1035"/>
          <ac:picMkLst>
            <pc:docMk/>
            <pc:sldMk cId="2130993306" sldId="261"/>
            <ac:picMk id="9" creationId="{6B981128-EBCB-0F45-1B77-C02D9F1976F1}"/>
          </ac:picMkLst>
        </pc:picChg>
      </pc:sldChg>
      <pc:sldChg chg="modSp mod">
        <pc:chgData name="Radek Zahradník" userId="a302f2755e89408e" providerId="LiveId" clId="{5F4908E5-638A-4EC6-9687-9C6D48C1663A}" dt="2026-01-26T09:46:44.767" v="4598"/>
        <pc:sldMkLst>
          <pc:docMk/>
          <pc:sldMk cId="3718285558" sldId="262"/>
        </pc:sldMkLst>
        <pc:spChg chg="mod">
          <ac:chgData name="Radek Zahradník" userId="a302f2755e89408e" providerId="LiveId" clId="{5F4908E5-638A-4EC6-9687-9C6D48C1663A}" dt="2026-01-26T09:46:44.767" v="4598"/>
          <ac:spMkLst>
            <pc:docMk/>
            <pc:sldMk cId="3718285558" sldId="262"/>
            <ac:spMk id="3" creationId="{58410B5D-B21A-5710-8576-6B549A7BA015}"/>
          </ac:spMkLst>
        </pc:spChg>
        <pc:picChg chg="mod">
          <ac:chgData name="Radek Zahradník" userId="a302f2755e89408e" providerId="LiveId" clId="{5F4908E5-638A-4EC6-9687-9C6D48C1663A}" dt="2026-01-25T17:34:52.714" v="3813" actId="1035"/>
          <ac:picMkLst>
            <pc:docMk/>
            <pc:sldMk cId="3718285558" sldId="262"/>
            <ac:picMk id="6" creationId="{36F82378-282C-CD92-9213-AB4CAB4F2FA4}"/>
          </ac:picMkLst>
        </pc:picChg>
        <pc:picChg chg="mod">
          <ac:chgData name="Radek Zahradník" userId="a302f2755e89408e" providerId="LiveId" clId="{5F4908E5-638A-4EC6-9687-9C6D48C1663A}" dt="2026-01-25T17:34:52.714" v="3813" actId="1035"/>
          <ac:picMkLst>
            <pc:docMk/>
            <pc:sldMk cId="3718285558" sldId="262"/>
            <ac:picMk id="9" creationId="{6E6EDE37-5668-633C-0345-C9C5182A4E96}"/>
          </ac:picMkLst>
        </pc:picChg>
      </pc:sldChg>
      <pc:sldChg chg="delSp modSp mod">
        <pc:chgData name="Radek Zahradník" userId="a302f2755e89408e" providerId="LiveId" clId="{5F4908E5-638A-4EC6-9687-9C6D48C1663A}" dt="2026-01-26T09:47:31.034" v="4703" actId="20577"/>
        <pc:sldMkLst>
          <pc:docMk/>
          <pc:sldMk cId="3615828965" sldId="263"/>
        </pc:sldMkLst>
        <pc:spChg chg="mod">
          <ac:chgData name="Radek Zahradník" userId="a302f2755e89408e" providerId="LiveId" clId="{5F4908E5-638A-4EC6-9687-9C6D48C1663A}" dt="2026-01-26T09:47:31.034" v="4703" actId="20577"/>
          <ac:spMkLst>
            <pc:docMk/>
            <pc:sldMk cId="3615828965" sldId="263"/>
            <ac:spMk id="3" creationId="{EF077C7C-FEDE-51E4-CAA7-3E051721FDFD}"/>
          </ac:spMkLst>
        </pc:spChg>
        <pc:picChg chg="del">
          <ac:chgData name="Radek Zahradník" userId="a302f2755e89408e" providerId="LiveId" clId="{5F4908E5-638A-4EC6-9687-9C6D48C1663A}" dt="2026-01-25T17:35:01.896" v="3814" actId="478"/>
          <ac:picMkLst>
            <pc:docMk/>
            <pc:sldMk cId="3615828965" sldId="263"/>
            <ac:picMk id="6" creationId="{54432BD3-4C42-CA33-E69D-DF4F5E8FFE6A}"/>
          </ac:picMkLst>
        </pc:picChg>
        <pc:picChg chg="del">
          <ac:chgData name="Radek Zahradník" userId="a302f2755e89408e" providerId="LiveId" clId="{5F4908E5-638A-4EC6-9687-9C6D48C1663A}" dt="2026-01-25T17:35:03.394" v="3815" actId="478"/>
          <ac:picMkLst>
            <pc:docMk/>
            <pc:sldMk cId="3615828965" sldId="263"/>
            <ac:picMk id="9" creationId="{707AA3FA-60E6-4F9E-173D-6D641B6F508E}"/>
          </ac:picMkLst>
        </pc:picChg>
      </pc:sldChg>
      <pc:sldChg chg="modSp mod">
        <pc:chgData name="Radek Zahradník" userId="a302f2755e89408e" providerId="LiveId" clId="{5F4908E5-638A-4EC6-9687-9C6D48C1663A}" dt="2026-01-26T15:32:35.293" v="5079" actId="20577"/>
        <pc:sldMkLst>
          <pc:docMk/>
          <pc:sldMk cId="1071993217" sldId="264"/>
        </pc:sldMkLst>
        <pc:spChg chg="mod">
          <ac:chgData name="Radek Zahradník" userId="a302f2755e89408e" providerId="LiveId" clId="{5F4908E5-638A-4EC6-9687-9C6D48C1663A}" dt="2026-01-26T15:32:35.293" v="5079" actId="20577"/>
          <ac:spMkLst>
            <pc:docMk/>
            <pc:sldMk cId="1071993217" sldId="264"/>
            <ac:spMk id="3" creationId="{412E34EB-D526-B29E-6E1C-DDF57C958B81}"/>
          </ac:spMkLst>
        </pc:spChg>
      </pc:sldChg>
      <pc:sldChg chg="modSp mod">
        <pc:chgData name="Radek Zahradník" userId="a302f2755e89408e" providerId="LiveId" clId="{5F4908E5-638A-4EC6-9687-9C6D48C1663A}" dt="2026-01-25T17:33:43.444" v="3698" actId="20577"/>
        <pc:sldMkLst>
          <pc:docMk/>
          <pc:sldMk cId="3330589681" sldId="265"/>
        </pc:sldMkLst>
        <pc:spChg chg="mod">
          <ac:chgData name="Radek Zahradník" userId="a302f2755e89408e" providerId="LiveId" clId="{5F4908E5-638A-4EC6-9687-9C6D48C1663A}" dt="2026-01-25T17:33:43.444" v="3698" actId="20577"/>
          <ac:spMkLst>
            <pc:docMk/>
            <pc:sldMk cId="3330589681" sldId="265"/>
            <ac:spMk id="3" creationId="{7B4201B1-58EF-3755-383B-860E00910C27}"/>
          </ac:spMkLst>
        </pc:spChg>
      </pc:sldChg>
      <pc:sldChg chg="addSp modSp mod">
        <pc:chgData name="Radek Zahradník" userId="a302f2755e89408e" providerId="LiveId" clId="{5F4908E5-638A-4EC6-9687-9C6D48C1663A}" dt="2026-01-25T17:41:59.536" v="4261" actId="14100"/>
        <pc:sldMkLst>
          <pc:docMk/>
          <pc:sldMk cId="3187730214" sldId="266"/>
        </pc:sldMkLst>
        <pc:spChg chg="mod">
          <ac:chgData name="Radek Zahradník" userId="a302f2755e89408e" providerId="LiveId" clId="{5F4908E5-638A-4EC6-9687-9C6D48C1663A}" dt="2026-01-25T17:41:59.536" v="4261" actId="14100"/>
          <ac:spMkLst>
            <pc:docMk/>
            <pc:sldMk cId="3187730214" sldId="266"/>
            <ac:spMk id="3" creationId="{219FE6C4-2A75-E7E8-FF03-1F4C0D17CB40}"/>
          </ac:spMkLst>
        </pc:spChg>
        <pc:picChg chg="add mod">
          <ac:chgData name="Radek Zahradník" userId="a302f2755e89408e" providerId="LiveId" clId="{5F4908E5-638A-4EC6-9687-9C6D48C1663A}" dt="2026-01-25T17:41:54.982" v="4260" actId="1038"/>
          <ac:picMkLst>
            <pc:docMk/>
            <pc:sldMk cId="3187730214" sldId="266"/>
            <ac:picMk id="5" creationId="{AFE177F3-5E8A-B8E7-89C9-3ECA8EB9E4BC}"/>
          </ac:picMkLst>
        </pc:picChg>
      </pc:sldChg>
      <pc:sldChg chg="modSp new mod ord">
        <pc:chgData name="Radek Zahradník" userId="a302f2755e89408e" providerId="LiveId" clId="{5F4908E5-638A-4EC6-9687-9C6D48C1663A}" dt="2026-01-25T16:32:18.269" v="249" actId="20577"/>
        <pc:sldMkLst>
          <pc:docMk/>
          <pc:sldMk cId="2438741874" sldId="267"/>
        </pc:sldMkLst>
        <pc:spChg chg="mod">
          <ac:chgData name="Radek Zahradník" userId="a302f2755e89408e" providerId="LiveId" clId="{5F4908E5-638A-4EC6-9687-9C6D48C1663A}" dt="2026-01-25T16:31:31.531" v="143" actId="20577"/>
          <ac:spMkLst>
            <pc:docMk/>
            <pc:sldMk cId="2438741874" sldId="267"/>
            <ac:spMk id="2" creationId="{323A4EE7-22CC-43B3-E03D-BF613EA4A7F8}"/>
          </ac:spMkLst>
        </pc:spChg>
        <pc:spChg chg="mod">
          <ac:chgData name="Radek Zahradník" userId="a302f2755e89408e" providerId="LiveId" clId="{5F4908E5-638A-4EC6-9687-9C6D48C1663A}" dt="2026-01-25T16:32:18.269" v="249" actId="20577"/>
          <ac:spMkLst>
            <pc:docMk/>
            <pc:sldMk cId="2438741874" sldId="267"/>
            <ac:spMk id="3" creationId="{357D0CF2-C0A7-A557-F2A7-757AA0E6A9DB}"/>
          </ac:spMkLst>
        </pc:spChg>
      </pc:sldChg>
      <pc:sldChg chg="modSp new mod">
        <pc:chgData name="Radek Zahradník" userId="a302f2755e89408e" providerId="LiveId" clId="{5F4908E5-638A-4EC6-9687-9C6D48C1663A}" dt="2026-01-26T10:13:38.623" v="4786" actId="20577"/>
        <pc:sldMkLst>
          <pc:docMk/>
          <pc:sldMk cId="385716525" sldId="268"/>
        </pc:sldMkLst>
        <pc:spChg chg="mod">
          <ac:chgData name="Radek Zahradník" userId="a302f2755e89408e" providerId="LiveId" clId="{5F4908E5-638A-4EC6-9687-9C6D48C1663A}" dt="2026-01-25T16:32:48.169" v="268" actId="20577"/>
          <ac:spMkLst>
            <pc:docMk/>
            <pc:sldMk cId="385716525" sldId="268"/>
            <ac:spMk id="2" creationId="{6DD78169-DE20-2899-FD43-A8BE26ACECF0}"/>
          </ac:spMkLst>
        </pc:spChg>
        <pc:spChg chg="mod">
          <ac:chgData name="Radek Zahradník" userId="a302f2755e89408e" providerId="LiveId" clId="{5F4908E5-638A-4EC6-9687-9C6D48C1663A}" dt="2026-01-26T10:13:38.623" v="4786" actId="20577"/>
          <ac:spMkLst>
            <pc:docMk/>
            <pc:sldMk cId="385716525" sldId="268"/>
            <ac:spMk id="3" creationId="{F727A9FE-9B61-24E1-49AA-E97BD8D2B240}"/>
          </ac:spMkLst>
        </pc:spChg>
      </pc:sldChg>
      <pc:sldChg chg="modSp new mod">
        <pc:chgData name="Radek Zahradník" userId="a302f2755e89408e" providerId="LiveId" clId="{5F4908E5-638A-4EC6-9687-9C6D48C1663A}" dt="2026-01-25T16:39:59.206" v="912" actId="113"/>
        <pc:sldMkLst>
          <pc:docMk/>
          <pc:sldMk cId="487881245" sldId="269"/>
        </pc:sldMkLst>
        <pc:spChg chg="mod">
          <ac:chgData name="Radek Zahradník" userId="a302f2755e89408e" providerId="LiveId" clId="{5F4908E5-638A-4EC6-9687-9C6D48C1663A}" dt="2026-01-25T16:34:30.453" v="465" actId="20577"/>
          <ac:spMkLst>
            <pc:docMk/>
            <pc:sldMk cId="487881245" sldId="269"/>
            <ac:spMk id="2" creationId="{F99E4AA9-56C7-5A80-859B-648F4B8D8CD9}"/>
          </ac:spMkLst>
        </pc:spChg>
        <pc:spChg chg="mod">
          <ac:chgData name="Radek Zahradník" userId="a302f2755e89408e" providerId="LiveId" clId="{5F4908E5-638A-4EC6-9687-9C6D48C1663A}" dt="2026-01-25T16:39:59.206" v="912" actId="113"/>
          <ac:spMkLst>
            <pc:docMk/>
            <pc:sldMk cId="487881245" sldId="269"/>
            <ac:spMk id="3" creationId="{EDA86BDD-C7EF-2D82-48AB-8C8306EBD6C4}"/>
          </ac:spMkLst>
        </pc:spChg>
      </pc:sldChg>
      <pc:sldChg chg="modSp new mod">
        <pc:chgData name="Radek Zahradník" userId="a302f2755e89408e" providerId="LiveId" clId="{5F4908E5-638A-4EC6-9687-9C6D48C1663A}" dt="2026-01-26T10:11:50.535" v="4761" actId="20577"/>
        <pc:sldMkLst>
          <pc:docMk/>
          <pc:sldMk cId="100077598" sldId="270"/>
        </pc:sldMkLst>
        <pc:spChg chg="mod">
          <ac:chgData name="Radek Zahradník" userId="a302f2755e89408e" providerId="LiveId" clId="{5F4908E5-638A-4EC6-9687-9C6D48C1663A}" dt="2026-01-25T16:40:46.444" v="976" actId="20577"/>
          <ac:spMkLst>
            <pc:docMk/>
            <pc:sldMk cId="100077598" sldId="270"/>
            <ac:spMk id="2" creationId="{71A855A5-0F25-08A8-F243-FCD48AC65C74}"/>
          </ac:spMkLst>
        </pc:spChg>
        <pc:spChg chg="mod">
          <ac:chgData name="Radek Zahradník" userId="a302f2755e89408e" providerId="LiveId" clId="{5F4908E5-638A-4EC6-9687-9C6D48C1663A}" dt="2026-01-26T10:11:50.535" v="4761" actId="20577"/>
          <ac:spMkLst>
            <pc:docMk/>
            <pc:sldMk cId="100077598" sldId="270"/>
            <ac:spMk id="3" creationId="{9275BE74-4454-968F-52F2-0C5F6CBF4465}"/>
          </ac:spMkLst>
        </pc:spChg>
      </pc:sldChg>
      <pc:sldChg chg="modSp new mod">
        <pc:chgData name="Radek Zahradník" userId="a302f2755e89408e" providerId="LiveId" clId="{5F4908E5-638A-4EC6-9687-9C6D48C1663A}" dt="2026-01-25T17:30:05.429" v="3622" actId="20577"/>
        <pc:sldMkLst>
          <pc:docMk/>
          <pc:sldMk cId="1082722985" sldId="271"/>
        </pc:sldMkLst>
        <pc:spChg chg="mod">
          <ac:chgData name="Radek Zahradník" userId="a302f2755e89408e" providerId="LiveId" clId="{5F4908E5-638A-4EC6-9687-9C6D48C1663A}" dt="2026-01-25T16:45:02.032" v="1087" actId="20577"/>
          <ac:spMkLst>
            <pc:docMk/>
            <pc:sldMk cId="1082722985" sldId="271"/>
            <ac:spMk id="2" creationId="{1448DCB0-E524-5F08-C221-A97797C26045}"/>
          </ac:spMkLst>
        </pc:spChg>
        <pc:spChg chg="mod">
          <ac:chgData name="Radek Zahradník" userId="a302f2755e89408e" providerId="LiveId" clId="{5F4908E5-638A-4EC6-9687-9C6D48C1663A}" dt="2026-01-25T17:30:05.429" v="3622" actId="20577"/>
          <ac:spMkLst>
            <pc:docMk/>
            <pc:sldMk cId="1082722985" sldId="271"/>
            <ac:spMk id="3" creationId="{D4F3F66B-AAFF-64BA-83A6-C4F7034F89BF}"/>
          </ac:spMkLst>
        </pc:spChg>
      </pc:sldChg>
      <pc:sldChg chg="modSp new mod">
        <pc:chgData name="Radek Zahradník" userId="a302f2755e89408e" providerId="LiveId" clId="{5F4908E5-638A-4EC6-9687-9C6D48C1663A}" dt="2026-01-26T10:33:17.808" v="4933" actId="20577"/>
        <pc:sldMkLst>
          <pc:docMk/>
          <pc:sldMk cId="982434160" sldId="272"/>
        </pc:sldMkLst>
        <pc:spChg chg="mod">
          <ac:chgData name="Radek Zahradník" userId="a302f2755e89408e" providerId="LiveId" clId="{5F4908E5-638A-4EC6-9687-9C6D48C1663A}" dt="2026-01-25T16:55:34.350" v="1528" actId="20577"/>
          <ac:spMkLst>
            <pc:docMk/>
            <pc:sldMk cId="982434160" sldId="272"/>
            <ac:spMk id="2" creationId="{FDD5B500-F9A8-F555-0AEA-4367C14CD6CD}"/>
          </ac:spMkLst>
        </pc:spChg>
        <pc:spChg chg="mod">
          <ac:chgData name="Radek Zahradník" userId="a302f2755e89408e" providerId="LiveId" clId="{5F4908E5-638A-4EC6-9687-9C6D48C1663A}" dt="2026-01-26T10:33:17.808" v="4933" actId="20577"/>
          <ac:spMkLst>
            <pc:docMk/>
            <pc:sldMk cId="982434160" sldId="272"/>
            <ac:spMk id="3" creationId="{68136421-E18E-74F0-3A51-8D3FB2E3C697}"/>
          </ac:spMkLst>
        </pc:spChg>
      </pc:sldChg>
      <pc:sldChg chg="modSp new mod">
        <pc:chgData name="Radek Zahradník" userId="a302f2755e89408e" providerId="LiveId" clId="{5F4908E5-638A-4EC6-9687-9C6D48C1663A}" dt="2026-01-25T17:10:42.518" v="2517" actId="20577"/>
        <pc:sldMkLst>
          <pc:docMk/>
          <pc:sldMk cId="1533090499" sldId="273"/>
        </pc:sldMkLst>
        <pc:spChg chg="mod">
          <ac:chgData name="Radek Zahradník" userId="a302f2755e89408e" providerId="LiveId" clId="{5F4908E5-638A-4EC6-9687-9C6D48C1663A}" dt="2026-01-25T17:08:00.791" v="2173" actId="20577"/>
          <ac:spMkLst>
            <pc:docMk/>
            <pc:sldMk cId="1533090499" sldId="273"/>
            <ac:spMk id="2" creationId="{96334FAA-16EB-869A-A576-3457B5C95206}"/>
          </ac:spMkLst>
        </pc:spChg>
        <pc:spChg chg="mod">
          <ac:chgData name="Radek Zahradník" userId="a302f2755e89408e" providerId="LiveId" clId="{5F4908E5-638A-4EC6-9687-9C6D48C1663A}" dt="2026-01-25T17:10:42.518" v="2517" actId="20577"/>
          <ac:spMkLst>
            <pc:docMk/>
            <pc:sldMk cId="1533090499" sldId="273"/>
            <ac:spMk id="3" creationId="{C81F26F4-55AA-B2D1-6C67-11286951C523}"/>
          </ac:spMkLst>
        </pc:spChg>
      </pc:sldChg>
      <pc:sldChg chg="modSp new mod">
        <pc:chgData name="Radek Zahradník" userId="a302f2755e89408e" providerId="LiveId" clId="{5F4908E5-638A-4EC6-9687-9C6D48C1663A}" dt="2026-01-26T09:45:38.250" v="4596" actId="5793"/>
        <pc:sldMkLst>
          <pc:docMk/>
          <pc:sldMk cId="2678556577" sldId="274"/>
        </pc:sldMkLst>
        <pc:spChg chg="mod">
          <ac:chgData name="Radek Zahradník" userId="a302f2755e89408e" providerId="LiveId" clId="{5F4908E5-638A-4EC6-9687-9C6D48C1663A}" dt="2026-01-25T17:15:22.670" v="2858" actId="20577"/>
          <ac:spMkLst>
            <pc:docMk/>
            <pc:sldMk cId="2678556577" sldId="274"/>
            <ac:spMk id="2" creationId="{DFF3955F-A390-4332-6926-B6EF14F73C8A}"/>
          </ac:spMkLst>
        </pc:spChg>
        <pc:spChg chg="mod">
          <ac:chgData name="Radek Zahradník" userId="a302f2755e89408e" providerId="LiveId" clId="{5F4908E5-638A-4EC6-9687-9C6D48C1663A}" dt="2026-01-26T09:45:38.250" v="4596" actId="5793"/>
          <ac:spMkLst>
            <pc:docMk/>
            <pc:sldMk cId="2678556577" sldId="274"/>
            <ac:spMk id="3" creationId="{0FA5B9A4-7553-472B-D903-CD32666BEC10}"/>
          </ac:spMkLst>
        </pc:spChg>
      </pc:sldChg>
      <pc:sldChg chg="addSp modSp new mod">
        <pc:chgData name="Radek Zahradník" userId="a302f2755e89408e" providerId="LiveId" clId="{5F4908E5-638A-4EC6-9687-9C6D48C1663A}" dt="2026-01-25T17:38:24.576" v="3966" actId="20577"/>
        <pc:sldMkLst>
          <pc:docMk/>
          <pc:sldMk cId="1543882128" sldId="275"/>
        </pc:sldMkLst>
        <pc:spChg chg="mod">
          <ac:chgData name="Radek Zahradník" userId="a302f2755e89408e" providerId="LiveId" clId="{5F4908E5-638A-4EC6-9687-9C6D48C1663A}" dt="2026-01-25T17:37:42.648" v="3902" actId="20577"/>
          <ac:spMkLst>
            <pc:docMk/>
            <pc:sldMk cId="1543882128" sldId="275"/>
            <ac:spMk id="2" creationId="{FD7DBA33-B351-9DAE-B592-78E2DE2CEBC1}"/>
          </ac:spMkLst>
        </pc:spChg>
        <pc:spChg chg="mod">
          <ac:chgData name="Radek Zahradník" userId="a302f2755e89408e" providerId="LiveId" clId="{5F4908E5-638A-4EC6-9687-9C6D48C1663A}" dt="2026-01-25T17:38:05.013" v="3960" actId="20577"/>
          <ac:spMkLst>
            <pc:docMk/>
            <pc:sldMk cId="1543882128" sldId="275"/>
            <ac:spMk id="3" creationId="{281081F8-8D6D-5854-CAD9-5F106E6F62F7}"/>
          </ac:spMkLst>
        </pc:spChg>
        <pc:spChg chg="add mod">
          <ac:chgData name="Radek Zahradník" userId="a302f2755e89408e" providerId="LiveId" clId="{5F4908E5-638A-4EC6-9687-9C6D48C1663A}" dt="2026-01-25T17:38:24.576" v="3966" actId="20577"/>
          <ac:spMkLst>
            <pc:docMk/>
            <pc:sldMk cId="1543882128" sldId="275"/>
            <ac:spMk id="6" creationId="{1805A796-94EA-638F-4D14-2D01E8143C66}"/>
          </ac:spMkLst>
        </pc:spChg>
        <pc:graphicFrameChg chg="add mod">
          <ac:chgData name="Radek Zahradník" userId="a302f2755e89408e" providerId="LiveId" clId="{5F4908E5-638A-4EC6-9687-9C6D48C1663A}" dt="2026-01-25T17:38:05.697" v="3961"/>
          <ac:graphicFrameMkLst>
            <pc:docMk/>
            <pc:sldMk cId="1543882128" sldId="275"/>
            <ac:graphicFrameMk id="4" creationId="{932DFBD5-418A-ACD0-2B81-4E4C501CCBF6}"/>
          </ac:graphicFrameMkLst>
        </pc:graphicFrameChg>
      </pc:sldChg>
      <pc:sldChg chg="modSp add mod">
        <pc:chgData name="Radek Zahradník" userId="a302f2755e89408e" providerId="LiveId" clId="{5F4908E5-638A-4EC6-9687-9C6D48C1663A}" dt="2026-01-26T10:12:09.867" v="4780" actId="20577"/>
        <pc:sldMkLst>
          <pc:docMk/>
          <pc:sldMk cId="1222132460" sldId="276"/>
        </pc:sldMkLst>
        <pc:spChg chg="mod">
          <ac:chgData name="Radek Zahradník" userId="a302f2755e89408e" providerId="LiveId" clId="{5F4908E5-638A-4EC6-9687-9C6D48C1663A}" dt="2026-01-26T09:32:15.482" v="4450" actId="6549"/>
          <ac:spMkLst>
            <pc:docMk/>
            <pc:sldMk cId="1222132460" sldId="276"/>
            <ac:spMk id="2" creationId="{3EA1B428-3CB7-3014-E936-DD8F0ED57F74}"/>
          </ac:spMkLst>
        </pc:spChg>
        <pc:spChg chg="mod">
          <ac:chgData name="Radek Zahradník" userId="a302f2755e89408e" providerId="LiveId" clId="{5F4908E5-638A-4EC6-9687-9C6D48C1663A}" dt="2026-01-26T10:12:09.867" v="4780" actId="20577"/>
          <ac:spMkLst>
            <pc:docMk/>
            <pc:sldMk cId="1222132460" sldId="276"/>
            <ac:spMk id="3" creationId="{D13B8492-0A8A-9FB4-689F-91D611FB03DE}"/>
          </ac:spMkLst>
        </pc:spChg>
      </pc:sldChg>
      <pc:sldChg chg="modSp new mod">
        <pc:chgData name="Radek Zahradník" userId="a302f2755e89408e" providerId="LiveId" clId="{5F4908E5-638A-4EC6-9687-9C6D48C1663A}" dt="2026-01-26T09:49:52.294" v="4720" actId="5793"/>
        <pc:sldMkLst>
          <pc:docMk/>
          <pc:sldMk cId="1428923371" sldId="277"/>
        </pc:sldMkLst>
        <pc:spChg chg="mod">
          <ac:chgData name="Radek Zahradník" userId="a302f2755e89408e" providerId="LiveId" clId="{5F4908E5-638A-4EC6-9687-9C6D48C1663A}" dt="2026-01-26T09:49:52.294" v="4720" actId="5793"/>
          <ac:spMkLst>
            <pc:docMk/>
            <pc:sldMk cId="1428923371" sldId="277"/>
            <ac:spMk id="2" creationId="{AFE9545D-EDFF-103D-E732-AC9BD347654D}"/>
          </ac:spMkLst>
        </pc:spChg>
      </pc:sldChg>
      <pc:sldChg chg="addSp delSp modSp new mod">
        <pc:chgData name="Radek Zahradník" userId="a302f2755e89408e" providerId="LiveId" clId="{5F4908E5-638A-4EC6-9687-9C6D48C1663A}" dt="2026-01-26T10:29:51.895" v="4921" actId="1036"/>
        <pc:sldMkLst>
          <pc:docMk/>
          <pc:sldMk cId="1103330492" sldId="278"/>
        </pc:sldMkLst>
        <pc:spChg chg="mod">
          <ac:chgData name="Radek Zahradník" userId="a302f2755e89408e" providerId="LiveId" clId="{5F4908E5-638A-4EC6-9687-9C6D48C1663A}" dt="2026-01-26T10:29:12.728" v="4833" actId="20577"/>
          <ac:spMkLst>
            <pc:docMk/>
            <pc:sldMk cId="1103330492" sldId="278"/>
            <ac:spMk id="2" creationId="{21D36F0F-430A-A36A-22F2-20A846C952FB}"/>
          </ac:spMkLst>
        </pc:spChg>
        <pc:spChg chg="del">
          <ac:chgData name="Radek Zahradník" userId="a302f2755e89408e" providerId="LiveId" clId="{5F4908E5-638A-4EC6-9687-9C6D48C1663A}" dt="2026-01-26T10:28:41.401" v="4799"/>
          <ac:spMkLst>
            <pc:docMk/>
            <pc:sldMk cId="1103330492" sldId="278"/>
            <ac:spMk id="3" creationId="{34D4FBB0-DDDC-B994-41DE-78945EDE8F03}"/>
          </ac:spMkLst>
        </pc:spChg>
        <pc:picChg chg="add mod ord">
          <ac:chgData name="Radek Zahradník" userId="a302f2755e89408e" providerId="LiveId" clId="{5F4908E5-638A-4EC6-9687-9C6D48C1663A}" dt="2026-01-26T10:29:51.895" v="4921" actId="1036"/>
          <ac:picMkLst>
            <pc:docMk/>
            <pc:sldMk cId="1103330492" sldId="278"/>
            <ac:picMk id="5" creationId="{CC502D6C-D7BD-6D65-5190-CB54B5357CF6}"/>
          </ac:picMkLst>
        </pc:picChg>
        <pc:picChg chg="add mod">
          <ac:chgData name="Radek Zahradník" userId="a302f2755e89408e" providerId="LiveId" clId="{5F4908E5-638A-4EC6-9687-9C6D48C1663A}" dt="2026-01-26T10:29:51.895" v="4921" actId="1036"/>
          <ac:picMkLst>
            <pc:docMk/>
            <pc:sldMk cId="1103330492" sldId="278"/>
            <ac:picMk id="7" creationId="{5EB0F18B-CE60-6998-6409-734AA3C0817F}"/>
          </ac:picMkLst>
        </pc:picChg>
      </pc:sldChg>
    </pc:docChg>
  </pc:docChgLst>
  <pc:docChgLst>
    <pc:chgData name="Radek Zahradník" userId="a302f2755e89408e" providerId="LiveId" clId="{5998A308-40ED-4A2C-8617-3D6991B446A4}"/>
    <pc:docChg chg="custSel addSld modSld">
      <pc:chgData name="Radek Zahradník" userId="a302f2755e89408e" providerId="LiveId" clId="{5998A308-40ED-4A2C-8617-3D6991B446A4}" dt="2026-01-21T12:47:07.917" v="537" actId="20577"/>
      <pc:docMkLst>
        <pc:docMk/>
      </pc:docMkLst>
      <pc:sldChg chg="modSp mod">
        <pc:chgData name="Radek Zahradník" userId="a302f2755e89408e" providerId="LiveId" clId="{5998A308-40ED-4A2C-8617-3D6991B446A4}" dt="2026-01-20T10:40:25.825" v="158" actId="14861"/>
        <pc:sldMkLst>
          <pc:docMk/>
          <pc:sldMk cId="4237117747" sldId="260"/>
        </pc:sldMkLst>
        <pc:spChg chg="mod">
          <ac:chgData name="Radek Zahradník" userId="a302f2755e89408e" providerId="LiveId" clId="{5998A308-40ED-4A2C-8617-3D6991B446A4}" dt="2026-01-20T10:32:44.898" v="14" actId="20577"/>
          <ac:spMkLst>
            <pc:docMk/>
            <pc:sldMk cId="4237117747" sldId="260"/>
            <ac:spMk id="2" creationId="{88A4C1DF-FF51-F166-113F-1410A11B476D}"/>
          </ac:spMkLst>
        </pc:spChg>
        <pc:picChg chg="mod">
          <ac:chgData name="Radek Zahradník" userId="a302f2755e89408e" providerId="LiveId" clId="{5998A308-40ED-4A2C-8617-3D6991B446A4}" dt="2026-01-20T10:40:25.825" v="158" actId="14861"/>
          <ac:picMkLst>
            <pc:docMk/>
            <pc:sldMk cId="4237117747" sldId="260"/>
            <ac:picMk id="5" creationId="{EBE445B8-92A7-6BD6-9012-5B4521657AE7}"/>
          </ac:picMkLst>
        </pc:picChg>
      </pc:sldChg>
      <pc:sldChg chg="modSp mod">
        <pc:chgData name="Radek Zahradník" userId="a302f2755e89408e" providerId="LiveId" clId="{5998A308-40ED-4A2C-8617-3D6991B446A4}" dt="2026-01-20T18:08:44.349" v="217" actId="20577"/>
        <pc:sldMkLst>
          <pc:docMk/>
          <pc:sldMk cId="2130993306" sldId="261"/>
        </pc:sldMkLst>
        <pc:spChg chg="mod">
          <ac:chgData name="Radek Zahradník" userId="a302f2755e89408e" providerId="LiveId" clId="{5998A308-40ED-4A2C-8617-3D6991B446A4}" dt="2026-01-20T18:08:44.349" v="217" actId="20577"/>
          <ac:spMkLst>
            <pc:docMk/>
            <pc:sldMk cId="2130993306" sldId="261"/>
            <ac:spMk id="2" creationId="{38CF7DA5-62AB-BD6F-2B81-506B51404AD8}"/>
          </ac:spMkLst>
        </pc:spChg>
        <pc:spChg chg="mod">
          <ac:chgData name="Radek Zahradník" userId="a302f2755e89408e" providerId="LiveId" clId="{5998A308-40ED-4A2C-8617-3D6991B446A4}" dt="2026-01-20T10:37:58.553" v="114" actId="20577"/>
          <ac:spMkLst>
            <pc:docMk/>
            <pc:sldMk cId="2130993306" sldId="261"/>
            <ac:spMk id="3" creationId="{8000021B-A641-2E6A-B5D9-A1BF5A1E11BE}"/>
          </ac:spMkLst>
        </pc:spChg>
      </pc:sldChg>
      <pc:sldChg chg="addSp delSp modSp add mod">
        <pc:chgData name="Radek Zahradník" userId="a302f2755e89408e" providerId="LiveId" clId="{5998A308-40ED-4A2C-8617-3D6991B446A4}" dt="2026-01-20T10:41:56.622" v="165" actId="14861"/>
        <pc:sldMkLst>
          <pc:docMk/>
          <pc:sldMk cId="3718285558" sldId="262"/>
        </pc:sldMkLst>
        <pc:spChg chg="mod">
          <ac:chgData name="Radek Zahradník" userId="a302f2755e89408e" providerId="LiveId" clId="{5998A308-40ED-4A2C-8617-3D6991B446A4}" dt="2026-01-20T10:32:53.067" v="16" actId="20577"/>
          <ac:spMkLst>
            <pc:docMk/>
            <pc:sldMk cId="3718285558" sldId="262"/>
            <ac:spMk id="2" creationId="{66BC5796-B4BF-6D7A-F06E-BD97D1C4A126}"/>
          </ac:spMkLst>
        </pc:spChg>
        <pc:spChg chg="mod">
          <ac:chgData name="Radek Zahradník" userId="a302f2755e89408e" providerId="LiveId" clId="{5998A308-40ED-4A2C-8617-3D6991B446A4}" dt="2026-01-20T10:38:56.410" v="152" actId="5793"/>
          <ac:spMkLst>
            <pc:docMk/>
            <pc:sldMk cId="3718285558" sldId="262"/>
            <ac:spMk id="3" creationId="{58410B5D-B21A-5710-8576-6B549A7BA015}"/>
          </ac:spMkLst>
        </pc:spChg>
        <pc:picChg chg="add mod">
          <ac:chgData name="Radek Zahradník" userId="a302f2755e89408e" providerId="LiveId" clId="{5998A308-40ED-4A2C-8617-3D6991B446A4}" dt="2026-01-20T10:40:16.189" v="157" actId="14861"/>
          <ac:picMkLst>
            <pc:docMk/>
            <pc:sldMk cId="3718285558" sldId="262"/>
            <ac:picMk id="6" creationId="{36F82378-282C-CD92-9213-AB4CAB4F2FA4}"/>
          </ac:picMkLst>
        </pc:picChg>
        <pc:picChg chg="add mod">
          <ac:chgData name="Radek Zahradník" userId="a302f2755e89408e" providerId="LiveId" clId="{5998A308-40ED-4A2C-8617-3D6991B446A4}" dt="2026-01-20T10:41:56.622" v="165" actId="14861"/>
          <ac:picMkLst>
            <pc:docMk/>
            <pc:sldMk cId="3718285558" sldId="262"/>
            <ac:picMk id="9" creationId="{6E6EDE37-5668-633C-0345-C9C5182A4E96}"/>
          </ac:picMkLst>
        </pc:picChg>
      </pc:sldChg>
      <pc:sldChg chg="modSp add mod">
        <pc:chgData name="Radek Zahradník" userId="a302f2755e89408e" providerId="LiveId" clId="{5998A308-40ED-4A2C-8617-3D6991B446A4}" dt="2026-01-20T11:00:20.680" v="199" actId="20577"/>
        <pc:sldMkLst>
          <pc:docMk/>
          <pc:sldMk cId="3615828965" sldId="263"/>
        </pc:sldMkLst>
        <pc:spChg chg="mod">
          <ac:chgData name="Radek Zahradník" userId="a302f2755e89408e" providerId="LiveId" clId="{5998A308-40ED-4A2C-8617-3D6991B446A4}" dt="2026-01-20T10:59:56.881" v="167" actId="20577"/>
          <ac:spMkLst>
            <pc:docMk/>
            <pc:sldMk cId="3615828965" sldId="263"/>
            <ac:spMk id="2" creationId="{D777524C-FB5C-E1FF-98B8-634DD3103E3C}"/>
          </ac:spMkLst>
        </pc:spChg>
        <pc:spChg chg="mod">
          <ac:chgData name="Radek Zahradník" userId="a302f2755e89408e" providerId="LiveId" clId="{5998A308-40ED-4A2C-8617-3D6991B446A4}" dt="2026-01-20T11:00:20.680" v="199" actId="20577"/>
          <ac:spMkLst>
            <pc:docMk/>
            <pc:sldMk cId="3615828965" sldId="263"/>
            <ac:spMk id="3" creationId="{EF077C7C-FEDE-51E4-CAA7-3E051721FDFD}"/>
          </ac:spMkLst>
        </pc:spChg>
      </pc:sldChg>
      <pc:sldChg chg="delSp modSp add mod">
        <pc:chgData name="Radek Zahradník" userId="a302f2755e89408e" providerId="LiveId" clId="{5998A308-40ED-4A2C-8617-3D6991B446A4}" dt="2026-01-20T18:10:13.133" v="363" actId="20577"/>
        <pc:sldMkLst>
          <pc:docMk/>
          <pc:sldMk cId="1071993217" sldId="264"/>
        </pc:sldMkLst>
        <pc:spChg chg="mod">
          <ac:chgData name="Radek Zahradník" userId="a302f2755e89408e" providerId="LiveId" clId="{5998A308-40ED-4A2C-8617-3D6991B446A4}" dt="2026-01-20T18:08:33.035" v="215" actId="20577"/>
          <ac:spMkLst>
            <pc:docMk/>
            <pc:sldMk cId="1071993217" sldId="264"/>
            <ac:spMk id="2" creationId="{674B202D-F18E-CBBF-DFC0-86EB8744BA64}"/>
          </ac:spMkLst>
        </pc:spChg>
        <pc:spChg chg="mod">
          <ac:chgData name="Radek Zahradník" userId="a302f2755e89408e" providerId="LiveId" clId="{5998A308-40ED-4A2C-8617-3D6991B446A4}" dt="2026-01-20T18:10:13.133" v="363" actId="20577"/>
          <ac:spMkLst>
            <pc:docMk/>
            <pc:sldMk cId="1071993217" sldId="264"/>
            <ac:spMk id="3" creationId="{412E34EB-D526-B29E-6E1C-DDF57C958B81}"/>
          </ac:spMkLst>
        </pc:spChg>
      </pc:sldChg>
      <pc:sldChg chg="addSp delSp modSp add mod chgLayout">
        <pc:chgData name="Radek Zahradník" userId="a302f2755e89408e" providerId="LiveId" clId="{5998A308-40ED-4A2C-8617-3D6991B446A4}" dt="2026-01-20T18:29:29.899" v="461" actId="20577"/>
        <pc:sldMkLst>
          <pc:docMk/>
          <pc:sldMk cId="3330589681" sldId="265"/>
        </pc:sldMkLst>
        <pc:spChg chg="mod ord">
          <ac:chgData name="Radek Zahradník" userId="a302f2755e89408e" providerId="LiveId" clId="{5998A308-40ED-4A2C-8617-3D6991B446A4}" dt="2026-01-20T18:29:02.435" v="385" actId="700"/>
          <ac:spMkLst>
            <pc:docMk/>
            <pc:sldMk cId="3330589681" sldId="265"/>
            <ac:spMk id="2" creationId="{5942536E-EB8D-3EDD-2489-41EB4FDD6039}"/>
          </ac:spMkLst>
        </pc:spChg>
        <pc:spChg chg="add mod ord">
          <ac:chgData name="Radek Zahradník" userId="a302f2755e89408e" providerId="LiveId" clId="{5998A308-40ED-4A2C-8617-3D6991B446A4}" dt="2026-01-20T18:29:29.899" v="461" actId="20577"/>
          <ac:spMkLst>
            <pc:docMk/>
            <pc:sldMk cId="3330589681" sldId="265"/>
            <ac:spMk id="3" creationId="{7B4201B1-58EF-3755-383B-860E00910C27}"/>
          </ac:spMkLst>
        </pc:spChg>
      </pc:sldChg>
      <pc:sldChg chg="modSp add mod">
        <pc:chgData name="Radek Zahradník" userId="a302f2755e89408e" providerId="LiveId" clId="{5998A308-40ED-4A2C-8617-3D6991B446A4}" dt="2026-01-21T12:47:07.917" v="537" actId="20577"/>
        <pc:sldMkLst>
          <pc:docMk/>
          <pc:sldMk cId="3187730214" sldId="266"/>
        </pc:sldMkLst>
        <pc:spChg chg="mod">
          <ac:chgData name="Radek Zahradník" userId="a302f2755e89408e" providerId="LiveId" clId="{5998A308-40ED-4A2C-8617-3D6991B446A4}" dt="2026-01-21T12:46:11.943" v="463" actId="20577"/>
          <ac:spMkLst>
            <pc:docMk/>
            <pc:sldMk cId="3187730214" sldId="266"/>
            <ac:spMk id="2" creationId="{ECBEADF6-BE49-F96D-2478-4D3D714A2A8C}"/>
          </ac:spMkLst>
        </pc:spChg>
        <pc:spChg chg="mod">
          <ac:chgData name="Radek Zahradník" userId="a302f2755e89408e" providerId="LiveId" clId="{5998A308-40ED-4A2C-8617-3D6991B446A4}" dt="2026-01-21T12:47:07.917" v="537" actId="20577"/>
          <ac:spMkLst>
            <pc:docMk/>
            <pc:sldMk cId="3187730214" sldId="266"/>
            <ac:spMk id="3" creationId="{219FE6C4-2A75-E7E8-FF03-1F4C0D17CB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71C2-AA70-4311-8168-9B8446C8D6A5}" type="datetimeFigureOut">
              <a:rPr lang="cs-CZ" smtClean="0"/>
              <a:t>26.01.2026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9D5FD-209B-4A9E-AF15-26CB41C507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39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Dotnet</a:t>
            </a:r>
            <a:r>
              <a:rPr lang="cs-CZ" dirty="0"/>
              <a:t> </a:t>
            </a:r>
            <a:r>
              <a:rPr lang="cs-CZ" dirty="0" err="1"/>
              <a:t>dependency</a:t>
            </a:r>
            <a:r>
              <a:rPr lang="cs-CZ" dirty="0"/>
              <a:t> </a:t>
            </a:r>
            <a:r>
              <a:rPr lang="cs-CZ" dirty="0" err="1"/>
              <a:t>walker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9D5FD-209B-4A9E-AF15-26CB41C5078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92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EE0360-C14A-0067-EA91-FEA7F221A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488A764-1BD8-6ABF-6F2C-1211BFB18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DED7C9F-8414-F337-1969-A33EF1B4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ABB6EEB-5E26-CEA0-3B41-B1465D94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2247BFE-8CA7-3D38-A174-DD31391D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992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E6928D-781C-99EE-B087-5747EA1E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A9AB2EF-73DD-4244-73E3-BEC10A16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1152EF-1D23-2F9F-1C8B-262D8842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9D0C11-C860-ACD7-375C-7DBCDE87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8549502-D0E9-5D1E-9252-3D65F846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043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2058F48-12A4-1F9C-85F5-E84E6CF35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B621D0-BAEE-292C-3018-A73ABD91D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1629DFA-A71F-D378-ABF7-28146F6F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731780C-270F-4C29-A5D5-49573235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0E18A64-8B5F-B276-B1FB-19DD0EC7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555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429EEB-005D-406B-EA75-16E14195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81DD6F9-2F9A-C215-0645-CCD4180D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8E72A37-679C-EE90-22F2-FA557F02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8164013-CE3A-058A-CE50-78B7FD81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B54B6F9-8F50-12A9-D07D-8A87A22A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215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B2507-CE13-6E80-CAE0-5A9D56D6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5C3816-79F9-13F2-1CAB-11C2ADB19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B92498-19C9-9E3A-6395-9E7D45AC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D9AD371-7ABC-E688-C9ED-705610CE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854FB0-FF46-4556-F43F-9868B8F1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686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16BCD4-9F93-115A-44C8-8F16241F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479399-37C5-1B3B-1ED5-7FF004497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D1A4F99-C44D-D216-06AD-AD2D8A74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B586DB8-FCC8-5EA2-0454-C9039A82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D8F89A-6C6B-0EC2-3611-91E7F7DE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AD96C85-6C1B-5080-99C2-626991C1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322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30EC50-DAAD-ACC0-FD4A-41C86AA3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B7C2003-999F-0B51-EEAF-D840850D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9074F4D-735B-C7B5-B57F-B89CF726B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56003F3-DF97-67EF-80F5-099D5E513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994ADD2-23EE-2166-BAA3-5331FA531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91EBAF5-D4DA-A369-EBB5-B14DE0FC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EBEF02B-BD91-1F38-B71A-802BA214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CB8CD75-9143-86B7-EB32-AE9D84A4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281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228E3A-2899-77CC-9CD0-19625BF3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0466E60-0C04-4D95-07F9-92930EB0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1B1D7F1-2A81-B488-D5D4-F3226A95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EF85213-96CC-981C-E56D-382F3BF1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005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A3DFFD91-4A86-998C-4CF4-2E0A922A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9BAC5F0-9CE6-AE7D-4F90-90C8B14C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530B156-6544-EA58-9791-8C9C7D6C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742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FC253E-59C4-CD5B-D023-32AFE225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75DC4D-A79D-0678-45A3-D2912A2DC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D8E609-D5FC-0771-635E-C1A4F1C2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E0629D6-8A58-4143-ACB6-49DA335D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F127563-A667-7C85-EAE4-AA9A2325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8D922C-C7CF-3A59-2451-EEB4D23A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936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55E04C-B848-F2EC-FFDF-11ADFC42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796041B-C882-A1AF-1830-961829B79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0FCE1A3-111D-67A3-3831-CB2CBA808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82B755-262E-BC94-3734-73D02F64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6ED8CC-8725-08C2-A5E5-45ED004E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A3FD548-D6A7-4790-B2ED-C7EBC7E1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938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2D60344-5826-970A-DA39-D886190A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13B8FCC-85CC-C386-DC82-7E7AE2ADC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52DA527-721C-1195-D747-B2555FBB2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0A1B6-EF99-4C37-814B-664994A1F8FB}" type="datetimeFigureOut">
              <a:rPr lang="cs-CZ" smtClean="0"/>
              <a:t>25.01.2026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FF0C2C-F529-9225-A054-1E14DD31A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BE78450-5054-85BF-53B2-9C94B0322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D3DCF-2E2F-48E6-8727-6CF2DD8A57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86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tlime/talk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net/docs/getting-started/v3/migration#migrating-to-v3-packag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eziantou/Meziantou.Analyzer/blob/main/docs/Rules/MA0040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xunit.net/docs/getting-started/v3/whats-new" TargetMode="External"/><Relationship Id="rId2" Type="http://schemas.openxmlformats.org/officeDocument/2006/relationships/hyperlink" Target="https://youtu.be/QWi_bvQc4fc?si=sZNL54xrjrr1X0Z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tools/global-json" TargetMode="External"/><Relationship Id="rId2" Type="http://schemas.openxmlformats.org/officeDocument/2006/relationships/hyperlink" Target="https://learn.microsoft.com/en-us/nuget/consume-packages/central-package-manag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visualstudio/msbuild/customize-by-directory?view=visualstudi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net/docs/getting-started/v3/migr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3E28EF-4E83-B6A3-9447-B7BA56131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8000" dirty="0"/>
              <a:t>Migrace </a:t>
            </a:r>
            <a:r>
              <a:rPr lang="cs-CZ" sz="8000" dirty="0" err="1"/>
              <a:t>xUnit</a:t>
            </a:r>
            <a:r>
              <a:rPr lang="cs-CZ" sz="8000" dirty="0"/>
              <a:t> v3</a:t>
            </a:r>
            <a:br>
              <a:rPr lang="cs-CZ" sz="8000" dirty="0"/>
            </a:br>
            <a:r>
              <a:rPr lang="cs-CZ" sz="8000" dirty="0"/>
              <a:t>- proč a jak?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76426BF-B37F-E01E-B767-373545714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Radek Zahradník</a:t>
            </a:r>
            <a:br>
              <a:rPr lang="cs-CZ" sz="4400" dirty="0"/>
            </a:br>
            <a:r>
              <a:rPr lang="cs-CZ" sz="4400" dirty="0">
                <a:hlinkClick r:id="rId2"/>
              </a:rPr>
              <a:t>https://github.com/kutlime/talks/</a:t>
            </a:r>
            <a:r>
              <a:rPr lang="cs-CZ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784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AEFCD6-CD62-F5B6-0FB8-15C9C23D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Aktualizace </a:t>
            </a:r>
            <a:r>
              <a:rPr lang="cs-CZ" dirty="0" err="1"/>
              <a:t>NuGet</a:t>
            </a:r>
            <a:r>
              <a:rPr lang="cs-CZ" dirty="0"/>
              <a:t> balíčků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155123-23E7-A1BC-791B-BB9745D78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3714"/>
          </a:xfrm>
        </p:spPr>
        <p:txBody>
          <a:bodyPr/>
          <a:lstStyle/>
          <a:p>
            <a:r>
              <a:rPr lang="cs-CZ" dirty="0"/>
              <a:t>Cokoliv, co se nějak otřelo o </a:t>
            </a:r>
            <a:r>
              <a:rPr lang="cs-CZ" dirty="0" err="1"/>
              <a:t>xUnit</a:t>
            </a:r>
            <a:r>
              <a:rPr lang="cs-CZ" dirty="0"/>
              <a:t>, je potřeba přehodit na</a:t>
            </a:r>
            <a:br>
              <a:rPr lang="cs-CZ" dirty="0"/>
            </a:br>
            <a:r>
              <a:rPr lang="cs-CZ" dirty="0"/>
              <a:t>něco.V3 nebo něcoV3.</a:t>
            </a:r>
          </a:p>
          <a:p>
            <a:r>
              <a:rPr lang="cs-CZ" dirty="0"/>
              <a:t>Jedna z mála věcí, kdy </a:t>
            </a:r>
            <a:r>
              <a:rPr lang="cs-CZ" dirty="0">
                <a:hlinkClick r:id="rId2"/>
              </a:rPr>
              <a:t>xUnit.net dokumentace</a:t>
            </a:r>
            <a:r>
              <a:rPr lang="cs-CZ" dirty="0"/>
              <a:t> k něčemu je, ale…</a:t>
            </a:r>
          </a:p>
          <a:p>
            <a:r>
              <a:rPr lang="cs-CZ" dirty="0"/>
              <a:t>Aktualizace schématu </a:t>
            </a:r>
            <a:r>
              <a:rPr lang="cs-CZ" dirty="0" err="1"/>
              <a:t>NuGetů</a:t>
            </a:r>
            <a:r>
              <a:rPr lang="cs-CZ" dirty="0"/>
              <a:t>:`</a:t>
            </a:r>
            <a:r>
              <a:rPr lang="cs-CZ" dirty="0" err="1"/>
              <a:t>xunit</a:t>
            </a:r>
            <a:r>
              <a:rPr lang="cs-CZ" dirty="0"/>
              <a:t>.*`➡️`xunit.v3.*</a:t>
            </a:r>
          </a:p>
          <a:p>
            <a:r>
              <a:rPr lang="cs-CZ" dirty="0" err="1"/>
              <a:t>xUnit</a:t>
            </a:r>
            <a:r>
              <a:rPr lang="cs-CZ" dirty="0"/>
              <a:t>➡️xUnit.V3, ale…</a:t>
            </a:r>
          </a:p>
          <a:p>
            <a:r>
              <a:rPr lang="cs-CZ" dirty="0"/>
              <a:t>…pokud chcete nejnovější, tak `xunit.v3.mtp-v2`a 🙏🏿</a:t>
            </a:r>
          </a:p>
          <a:p>
            <a:r>
              <a:rPr lang="cs-CZ" dirty="0"/>
              <a:t>Ale taky (</a:t>
            </a:r>
            <a:r>
              <a:rPr lang="cs-CZ" i="1" dirty="0"/>
              <a:t>namátkou</a:t>
            </a:r>
            <a:r>
              <a:rPr lang="cs-CZ" dirty="0"/>
              <a:t>):</a:t>
            </a:r>
            <a:br>
              <a:rPr lang="cs-CZ" dirty="0"/>
            </a:br>
            <a:r>
              <a:rPr lang="cs-CZ" dirty="0"/>
              <a:t>MartinCostello.Logging.XUnit.v3, Meziantou.Extensions.Logging.Xunit.v3,</a:t>
            </a:r>
            <a:br>
              <a:rPr lang="cs-CZ" dirty="0"/>
            </a:br>
            <a:r>
              <a:rPr lang="cs-CZ" dirty="0"/>
              <a:t>Verify.XunitV3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22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D0E848-C550-57CF-D65C-1ECC9453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Aktualizace nastavení </a:t>
            </a:r>
            <a:r>
              <a:rPr lang="cs-CZ" dirty="0" err="1"/>
              <a:t>CSprojů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0AA7B8-43E8-FF43-9D68-4D0DA378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8412" cy="4351338"/>
          </a:xfrm>
        </p:spPr>
        <p:txBody>
          <a:bodyPr/>
          <a:lstStyle/>
          <a:p>
            <a:r>
              <a:rPr lang="cs-CZ" dirty="0"/>
              <a:t>Přechod na </a:t>
            </a:r>
            <a:r>
              <a:rPr lang="cs-CZ" dirty="0" err="1"/>
              <a:t>Exe</a:t>
            </a:r>
            <a:endParaRPr lang="cs-CZ" dirty="0"/>
          </a:p>
          <a:p>
            <a:r>
              <a:rPr lang="cs-CZ" dirty="0"/>
              <a:t>Je potřeba dávat pozor na verzi MTP a . NET SDK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od .NET 10 SDK by neměl být používán </a:t>
            </a:r>
            <a:r>
              <a:rPr lang="cs-CZ" i="1" dirty="0" err="1"/>
              <a:t>VSTest</a:t>
            </a:r>
            <a:r>
              <a:rPr lang="cs-CZ" dirty="0"/>
              <a:t>)</a:t>
            </a:r>
          </a:p>
          <a:p>
            <a:r>
              <a:rPr lang="cs-CZ" dirty="0" err="1">
                <a:latin typeface="Consolas" panose="020B0609020204030204" pitchFamily="49" charset="0"/>
              </a:rPr>
              <a:t>TestingPlatformDotnetTestSupport</a:t>
            </a:r>
            <a:r>
              <a:rPr lang="cs-CZ" dirty="0"/>
              <a:t> - zbytečné pro MTP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7747232-1909-E3AB-BD1A-52CDB3642A49}"/>
              </a:ext>
            </a:extLst>
          </p:cNvPr>
          <p:cNvSpPr txBox="1"/>
          <p:nvPr/>
        </p:nvSpPr>
        <p:spPr>
          <a:xfrm>
            <a:off x="970060" y="4280575"/>
            <a:ext cx="109250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&lt;</a:t>
            </a:r>
            <a:r>
              <a:rPr lang="cs-CZ" dirty="0" err="1">
                <a:latin typeface="Consolas" panose="020B0609020204030204" pitchFamily="49" charset="0"/>
              </a:rPr>
              <a:t>PropertyGroup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    &lt;</a:t>
            </a:r>
            <a:r>
              <a:rPr lang="cs-CZ" dirty="0" err="1">
                <a:latin typeface="Consolas" panose="020B0609020204030204" pitchFamily="49" charset="0"/>
              </a:rPr>
              <a:t>IsPackable</a:t>
            </a:r>
            <a:r>
              <a:rPr lang="cs-CZ" dirty="0">
                <a:latin typeface="Consolas" panose="020B0609020204030204" pitchFamily="49" charset="0"/>
              </a:rPr>
              <a:t>&gt;</a:t>
            </a:r>
            <a:r>
              <a:rPr lang="cs-CZ" dirty="0" err="1">
                <a:latin typeface="Consolas" panose="020B0609020204030204" pitchFamily="49" charset="0"/>
              </a:rPr>
              <a:t>false</a:t>
            </a:r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IsPackable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    &lt;</a:t>
            </a:r>
            <a:r>
              <a:rPr lang="cs-CZ" dirty="0" err="1">
                <a:latin typeface="Consolas" panose="020B0609020204030204" pitchFamily="49" charset="0"/>
              </a:rPr>
              <a:t>IsTestProject</a:t>
            </a:r>
            <a:r>
              <a:rPr lang="cs-CZ" dirty="0">
                <a:latin typeface="Consolas" panose="020B0609020204030204" pitchFamily="49" charset="0"/>
              </a:rPr>
              <a:t>&gt;</a:t>
            </a:r>
            <a:r>
              <a:rPr lang="cs-CZ" dirty="0" err="1">
                <a:latin typeface="Consolas" panose="020B0609020204030204" pitchFamily="49" charset="0"/>
              </a:rPr>
              <a:t>true</a:t>
            </a:r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IsTestProject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    &lt;</a:t>
            </a:r>
            <a:r>
              <a:rPr lang="cs-CZ" dirty="0" err="1">
                <a:latin typeface="Consolas" panose="020B0609020204030204" pitchFamily="49" charset="0"/>
              </a:rPr>
              <a:t>OutputType</a:t>
            </a:r>
            <a:r>
              <a:rPr lang="cs-CZ" dirty="0">
                <a:latin typeface="Consolas" panose="020B0609020204030204" pitchFamily="49" charset="0"/>
              </a:rPr>
              <a:t>&gt;</a:t>
            </a:r>
            <a:r>
              <a:rPr lang="cs-CZ" dirty="0" err="1">
                <a:latin typeface="Consolas" panose="020B0609020204030204" pitchFamily="49" charset="0"/>
              </a:rPr>
              <a:t>Exe</a:t>
            </a:r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OutputType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    &lt;</a:t>
            </a:r>
            <a:r>
              <a:rPr lang="cs-CZ" dirty="0" err="1">
                <a:latin typeface="Consolas" panose="020B0609020204030204" pitchFamily="49" charset="0"/>
              </a:rPr>
              <a:t>TestingPlatformDotnetTestSupport</a:t>
            </a:r>
            <a:r>
              <a:rPr lang="cs-CZ" dirty="0">
                <a:latin typeface="Consolas" panose="020B0609020204030204" pitchFamily="49" charset="0"/>
              </a:rPr>
              <a:t>&gt;</a:t>
            </a:r>
            <a:r>
              <a:rPr lang="cs-CZ" dirty="0" err="1">
                <a:latin typeface="Consolas" panose="020B0609020204030204" pitchFamily="49" charset="0"/>
              </a:rPr>
              <a:t>true</a:t>
            </a:r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TestingPlatformDotnetTestSupport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    &lt;</a:t>
            </a:r>
            <a:r>
              <a:rPr lang="cs-CZ" dirty="0" err="1">
                <a:latin typeface="Consolas" panose="020B0609020204030204" pitchFamily="49" charset="0"/>
              </a:rPr>
              <a:t>UseMicrosoftTestingPlatformRunner</a:t>
            </a:r>
            <a:r>
              <a:rPr lang="cs-CZ" dirty="0">
                <a:latin typeface="Consolas" panose="020B0609020204030204" pitchFamily="49" charset="0"/>
              </a:rPr>
              <a:t>&gt;</a:t>
            </a:r>
            <a:r>
              <a:rPr lang="cs-CZ" dirty="0" err="1">
                <a:latin typeface="Consolas" panose="020B0609020204030204" pitchFamily="49" charset="0"/>
              </a:rPr>
              <a:t>true</a:t>
            </a:r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UseMicrosoftTestingPlatformRunner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  <a:p>
            <a:r>
              <a:rPr lang="cs-CZ" dirty="0">
                <a:latin typeface="Consolas" panose="020B0609020204030204" pitchFamily="49" charset="0"/>
              </a:rPr>
              <a:t>&lt;/</a:t>
            </a:r>
            <a:r>
              <a:rPr lang="cs-CZ" dirty="0" err="1">
                <a:latin typeface="Consolas" panose="020B0609020204030204" pitchFamily="49" charset="0"/>
              </a:rPr>
              <a:t>PropertyGroup</a:t>
            </a:r>
            <a:r>
              <a:rPr lang="cs-CZ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82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38BE72-E7C5-5C5F-5FBE-31A0DE02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Zapnutí podpory v </a:t>
            </a:r>
            <a:r>
              <a:rPr lang="cs-CZ" dirty="0" err="1"/>
              <a:t>toolingu</a:t>
            </a:r>
            <a:endParaRPr lang="cs-CZ" dirty="0"/>
          </a:p>
        </p:txBody>
      </p:sp>
      <p:pic>
        <p:nvPicPr>
          <p:cNvPr id="5" name="Obrázek 4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4AE089CD-2B35-04C7-90CB-A87E8FB5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720" y="2009669"/>
            <a:ext cx="6217589" cy="46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7DBA33-B351-9DAE-B592-78E2DE2C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Přidání nastavení do </a:t>
            </a:r>
            <a:r>
              <a:rPr lang="cs-CZ" dirty="0" err="1"/>
              <a:t>global.json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1081F8-8D6D-5854-CAD9-5F106E6F6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Instrukce o použití MTP test </a:t>
            </a:r>
            <a:r>
              <a:rPr lang="cs-CZ" dirty="0" err="1"/>
              <a:t>runneru</a:t>
            </a:r>
            <a:endParaRPr lang="cs-CZ" dirty="0"/>
          </a:p>
          <a:p>
            <a:endParaRPr lang="cs-CZ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805A796-94EA-638F-4D14-2D01E8143C66}"/>
              </a:ext>
            </a:extLst>
          </p:cNvPr>
          <p:cNvSpPr txBox="1"/>
          <p:nvPr/>
        </p:nvSpPr>
        <p:spPr>
          <a:xfrm>
            <a:off x="971844" y="2848066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"test": {</a:t>
            </a:r>
          </a:p>
          <a:p>
            <a:r>
              <a:rPr lang="cs-CZ" dirty="0">
                <a:latin typeface="Consolas" panose="020B0609020204030204" pitchFamily="49" charset="0"/>
              </a:rPr>
              <a:t>    "</a:t>
            </a:r>
            <a:r>
              <a:rPr lang="cs-CZ" dirty="0" err="1">
                <a:latin typeface="Consolas" panose="020B0609020204030204" pitchFamily="49" charset="0"/>
              </a:rPr>
              <a:t>runner</a:t>
            </a:r>
            <a:r>
              <a:rPr lang="cs-CZ" dirty="0">
                <a:latin typeface="Consolas" panose="020B0609020204030204" pitchFamily="49" charset="0"/>
              </a:rPr>
              <a:t>": "</a:t>
            </a:r>
            <a:r>
              <a:rPr lang="cs-CZ" dirty="0" err="1">
                <a:latin typeface="Consolas" panose="020B0609020204030204" pitchFamily="49" charset="0"/>
              </a:rPr>
              <a:t>Microsoft.Testing.Platform</a:t>
            </a:r>
            <a:r>
              <a:rPr lang="cs-CZ" dirty="0">
                <a:latin typeface="Consolas" panose="020B0609020204030204" pitchFamily="49" charset="0"/>
              </a:rPr>
              <a:t>"</a:t>
            </a:r>
          </a:p>
          <a:p>
            <a:r>
              <a:rPr lang="cs-CZ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38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3329-F0CB-F507-EAB7-0CB47FF2B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42536E-EB8D-3EDD-2489-41EB4FDD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Pár </a:t>
            </a:r>
            <a:r>
              <a:rPr lang="cs-CZ" dirty="0" err="1"/>
              <a:t>random</a:t>
            </a:r>
            <a:r>
              <a:rPr lang="cs-CZ" dirty="0"/>
              <a:t> faktů 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4201B1-58EF-3755-383B-860E0091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Copilot</a:t>
            </a:r>
            <a:r>
              <a:rPr lang="cs-CZ" dirty="0"/>
              <a:t> byl úplně marný v radách, jak řešit různé problémy.</a:t>
            </a:r>
          </a:p>
          <a:p>
            <a:r>
              <a:rPr lang="cs-CZ" dirty="0"/>
              <a:t>Tu komplikaci s MTP v1 a v2 si MSFT mohl odpustit.</a:t>
            </a:r>
          </a:p>
          <a:p>
            <a:r>
              <a:rPr lang="cs-CZ" dirty="0"/>
              <a:t>Dokumentace okolo testování vcelku nic moc.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chybí hlavně dokumentace přepínačů, příklady pro CI/CD atd.</a:t>
            </a:r>
            <a:r>
              <a:rPr lang="cs-CZ" dirty="0"/>
              <a:t>)</a:t>
            </a:r>
          </a:p>
          <a:p>
            <a:r>
              <a:rPr lang="cs-CZ" dirty="0"/>
              <a:t>Popravdě, moc netuším, co se mi tam přesně děje, ale</a:t>
            </a:r>
            <a:br>
              <a:rPr lang="cs-CZ" dirty="0"/>
            </a:br>
            <a:r>
              <a:rPr lang="cs-CZ" i="1" dirty="0" err="1"/>
              <a:t>who</a:t>
            </a:r>
            <a:r>
              <a:rPr lang="cs-CZ" i="1" dirty="0"/>
              <a:t> </a:t>
            </a:r>
            <a:r>
              <a:rPr lang="cs-CZ" i="1" dirty="0" err="1"/>
              <a:t>cares</a:t>
            </a:r>
            <a:r>
              <a:rPr lang="cs-CZ" i="1" dirty="0"/>
              <a:t>, </a:t>
            </a:r>
            <a:r>
              <a:rPr lang="cs-CZ" i="1" dirty="0" err="1"/>
              <a:t>right</a:t>
            </a:r>
            <a:r>
              <a:rPr lang="cs-CZ" i="1" dirty="0"/>
              <a:t>?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058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A4C1DF-FF51-F166-113F-1410A11B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Jednoduché problémy 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9BFC51-063C-62D2-90D4-0E9545EB9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684" cy="4351338"/>
          </a:xfrm>
        </p:spPr>
        <p:txBody>
          <a:bodyPr/>
          <a:lstStyle/>
          <a:p>
            <a:r>
              <a:rPr lang="cs-CZ" dirty="0" err="1">
                <a:hlinkClick r:id="rId2"/>
              </a:rPr>
              <a:t>Analyzér</a:t>
            </a:r>
            <a:r>
              <a:rPr lang="cs-CZ" dirty="0">
                <a:hlinkClick r:id="rId2"/>
              </a:rPr>
              <a:t> MA0040</a:t>
            </a:r>
            <a:r>
              <a:rPr lang="cs-CZ" dirty="0"/>
              <a:t> (</a:t>
            </a:r>
            <a:r>
              <a:rPr lang="cs-CZ" i="1" dirty="0"/>
              <a:t>Předej </a:t>
            </a:r>
            <a:r>
              <a:rPr lang="cs-CZ" i="1" dirty="0" err="1"/>
              <a:t>Cancellation</a:t>
            </a:r>
            <a:r>
              <a:rPr lang="cs-CZ" i="1" dirty="0"/>
              <a:t> Token do metody</a:t>
            </a:r>
            <a:r>
              <a:rPr lang="cs-CZ" dirty="0"/>
              <a:t>) </a:t>
            </a:r>
            <a:br>
              <a:rPr lang="cs-CZ" dirty="0"/>
            </a:br>
            <a:r>
              <a:rPr lang="cs-CZ" dirty="0"/>
              <a:t>- </a:t>
            </a:r>
            <a:r>
              <a:rPr lang="cs-CZ" dirty="0" err="1"/>
              <a:t>FindAsync</a:t>
            </a:r>
            <a:r>
              <a:rPr lang="cs-CZ" dirty="0"/>
              <a:t> v přechodu </a:t>
            </a:r>
            <a:r>
              <a:rPr lang="cs-CZ" dirty="0" err="1"/>
              <a:t>params</a:t>
            </a:r>
            <a:r>
              <a:rPr lang="cs-CZ" dirty="0"/>
              <a:t> verzi, která nyní svítí s MA0040 </a:t>
            </a:r>
            <a:r>
              <a:rPr lang="cs-CZ" dirty="0" err="1"/>
              <a:t>analyzérem</a:t>
            </a:r>
            <a:r>
              <a:rPr lang="cs-CZ" dirty="0"/>
              <a:t>.</a:t>
            </a:r>
            <a:br>
              <a:rPr lang="cs-CZ" dirty="0"/>
            </a:br>
            <a:r>
              <a:rPr lang="cs-CZ" dirty="0"/>
              <a:t>- Nahrazení za </a:t>
            </a:r>
            <a:r>
              <a:rPr lang="cs-CZ" dirty="0" err="1"/>
              <a:t>Find</a:t>
            </a:r>
            <a:r>
              <a:rPr lang="cs-CZ" dirty="0"/>
              <a:t> nic nevyřeší.</a:t>
            </a:r>
            <a:br>
              <a:rPr lang="cs-CZ" dirty="0"/>
            </a:br>
            <a:r>
              <a:rPr lang="cs-CZ" dirty="0"/>
              <a:t>- Musel se aplikovat syntaktický cukr:</a:t>
            </a:r>
            <a:br>
              <a:rPr lang="cs-CZ" dirty="0"/>
            </a:br>
            <a:r>
              <a:rPr lang="cs-CZ" dirty="0" err="1"/>
              <a:t>FindAsync</a:t>
            </a:r>
            <a:r>
              <a:rPr lang="cs-CZ" dirty="0"/>
              <a:t>([1], </a:t>
            </a:r>
            <a:r>
              <a:rPr lang="cs-CZ" dirty="0" err="1"/>
              <a:t>cancellationToken</a:t>
            </a:r>
            <a:r>
              <a:rPr lang="cs-CZ" dirty="0"/>
              <a:t>: </a:t>
            </a:r>
            <a:r>
              <a:rPr lang="cs-CZ" dirty="0" err="1"/>
              <a:t>TestContext.Current.CancellationToken</a:t>
            </a:r>
            <a:r>
              <a:rPr lang="cs-CZ" dirty="0"/>
              <a:t>);</a:t>
            </a:r>
          </a:p>
          <a:p>
            <a:r>
              <a:rPr lang="cs-CZ" dirty="0"/>
              <a:t>Kolize </a:t>
            </a:r>
            <a:r>
              <a:rPr lang="cs-CZ" dirty="0" err="1"/>
              <a:t>target</a:t>
            </a:r>
            <a:r>
              <a:rPr lang="cs-CZ" dirty="0"/>
              <a:t> </a:t>
            </a:r>
            <a:r>
              <a:rPr lang="cs-CZ" dirty="0" err="1"/>
              <a:t>types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a </a:t>
            </a:r>
            <a:r>
              <a:rPr lang="cs-CZ" dirty="0" err="1"/>
              <a:t>TheoryDataRow</a:t>
            </a:r>
            <a:r>
              <a:rPr lang="cs-CZ" dirty="0"/>
              <a:t>&lt;T&gt;</a:t>
            </a:r>
            <a:br>
              <a:rPr lang="cs-CZ" dirty="0"/>
            </a:br>
            <a:endParaRPr lang="cs-CZ" dirty="0"/>
          </a:p>
        </p:txBody>
      </p:sp>
      <p:pic>
        <p:nvPicPr>
          <p:cNvPr id="7" name="Obrázek 6" descr="Obsah obrázku text, snímek obrazovky, Písmo, software&#10;&#10;Obsah generovaný pomocí AI může být nesprávný.">
            <a:extLst>
              <a:ext uri="{FF2B5EF4-FFF2-40B4-BE49-F238E27FC236}">
                <a16:creationId xmlns:a16="http://schemas.microsoft.com/office/drawing/2014/main" id="{995B5836-C82E-0F47-869C-CA56EE23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4495800"/>
            <a:ext cx="5524500" cy="236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BE445B8-92A7-6BD6-9012-5B452165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59" y="4871746"/>
            <a:ext cx="6543675" cy="714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3711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565B7-E03A-421E-8B1F-6A6E588B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BC5796-B4BF-6D7A-F06E-BD97D1C4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Jednoduché problémy II.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410B5D-B21A-5710-8576-6B549A7B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684" cy="4351338"/>
          </a:xfrm>
        </p:spPr>
        <p:txBody>
          <a:bodyPr/>
          <a:lstStyle/>
          <a:p>
            <a:r>
              <a:rPr lang="cs-CZ" dirty="0"/>
              <a:t>Chybějící metody, konkrétně </a:t>
            </a:r>
            <a:r>
              <a:rPr lang="cs-CZ" dirty="0" err="1"/>
              <a:t>AddRow</a:t>
            </a:r>
            <a:r>
              <a:rPr lang="cs-CZ" dirty="0"/>
              <a:t>(T) ➡️</a:t>
            </a:r>
            <a:r>
              <a:rPr lang="cs-CZ" dirty="0" err="1"/>
              <a:t>Add</a:t>
            </a:r>
            <a:r>
              <a:rPr lang="cs-CZ" dirty="0"/>
              <a:t>(T) ✅.</a:t>
            </a:r>
          </a:p>
          <a:p>
            <a:r>
              <a:rPr lang="cs-CZ" dirty="0"/>
              <a:t>⬆️Lze řešit metodou rozšíření, ale nedělal bych to.</a:t>
            </a:r>
          </a:p>
          <a:p>
            <a:r>
              <a:rPr lang="cs-CZ" dirty="0"/>
              <a:t>Chyby mezi klávesnicí a židlí…</a:t>
            </a:r>
            <a:br>
              <a:rPr lang="cs-CZ" dirty="0"/>
            </a:br>
            <a:endParaRPr lang="cs-CZ" dirty="0"/>
          </a:p>
        </p:txBody>
      </p:sp>
      <p:pic>
        <p:nvPicPr>
          <p:cNvPr id="6" name="Obrázek 5" descr="Obsah obrázku text, snímek obrazovky, Písmo&#10;&#10;Obsah generovaný pomocí AI může být nesprávný.">
            <a:extLst>
              <a:ext uri="{FF2B5EF4-FFF2-40B4-BE49-F238E27FC236}">
                <a16:creationId xmlns:a16="http://schemas.microsoft.com/office/drawing/2014/main" id="{36F82378-282C-CD92-9213-AB4CAB4F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3472902"/>
            <a:ext cx="8220075" cy="11049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9" name="Obrázek 8" descr="Obsah obrázku text, Písmo, snímek obrazovky, Grafika&#10;&#10;Obsah generovaný pomocí AI může být nesprávný.">
            <a:extLst>
              <a:ext uri="{FF2B5EF4-FFF2-40B4-BE49-F238E27FC236}">
                <a16:creationId xmlns:a16="http://schemas.microsoft.com/office/drawing/2014/main" id="{6E6EDE37-5668-633C-0345-C9C5182A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27" y="4597646"/>
            <a:ext cx="6248400" cy="809625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1828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A739D-D9F0-C541-F524-93241E0A4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77524C-FB5C-E1FF-98B8-634DD310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Jednoduché problémy III.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077C7C-FEDE-51E4-CAA7-3E051721F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7684" cy="4351338"/>
          </a:xfrm>
        </p:spPr>
        <p:txBody>
          <a:bodyPr/>
          <a:lstStyle/>
          <a:p>
            <a:r>
              <a:rPr lang="cs-CZ" dirty="0" err="1"/>
              <a:t>IAsyncLifetime</a:t>
            </a:r>
            <a:r>
              <a:rPr lang="cs-CZ" dirty="0"/>
              <a:t> má nově </a:t>
            </a:r>
            <a:r>
              <a:rPr lang="cs-CZ" dirty="0" err="1"/>
              <a:t>DisposeAsync</a:t>
            </a:r>
            <a:r>
              <a:rPr lang="cs-CZ" dirty="0"/>
              <a:t>()</a:t>
            </a:r>
          </a:p>
          <a:p>
            <a:r>
              <a:rPr lang="cs-CZ" dirty="0"/>
              <a:t>Z toho titulu </a:t>
            </a:r>
            <a:r>
              <a:rPr lang="cs-CZ" dirty="0" err="1"/>
              <a:t>Task</a:t>
            </a:r>
            <a:r>
              <a:rPr lang="cs-CZ" dirty="0"/>
              <a:t> ➡️ </a:t>
            </a:r>
            <a:r>
              <a:rPr lang="cs-CZ" dirty="0" err="1"/>
              <a:t>ValueTask</a:t>
            </a:r>
            <a:r>
              <a:rPr lang="cs-CZ" dirty="0"/>
              <a:t>, jednoduchý přepis v integračních testech postavených na </a:t>
            </a:r>
            <a:r>
              <a:rPr lang="cs-CZ" dirty="0" err="1"/>
              <a:t>WebFactory</a:t>
            </a:r>
            <a:r>
              <a:rPr lang="cs-CZ" dirty="0"/>
              <a:t>&lt;T&gt;</a:t>
            </a:r>
            <a:br>
              <a:rPr lang="cs-CZ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582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39D5-75E5-6FA6-0E3A-F9AC5A51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F7DA5-62AB-BD6F-2B81-506B5140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Složitější problémy 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00021B-A641-2E6A-B5D9-A1BF5A1E1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07684" cy="5032375"/>
          </a:xfrm>
        </p:spPr>
        <p:txBody>
          <a:bodyPr>
            <a:normAutofit lnSpcReduction="10000"/>
          </a:bodyPr>
          <a:lstStyle/>
          <a:p>
            <a:r>
              <a:rPr lang="cs-CZ" dirty="0"/>
              <a:t>Tranzientní závislost na </a:t>
            </a:r>
            <a:r>
              <a:rPr lang="cs-CZ" dirty="0" err="1"/>
              <a:t>xunit.core</a:t>
            </a:r>
            <a:r>
              <a:rPr lang="cs-CZ" dirty="0"/>
              <a:t> (</a:t>
            </a:r>
            <a:r>
              <a:rPr lang="cs-CZ" i="1" dirty="0"/>
              <a:t>verze 2</a:t>
            </a:r>
            <a:r>
              <a:rPr lang="cs-CZ" dirty="0"/>
              <a:t>) a kolize např. </a:t>
            </a:r>
            <a:r>
              <a:rPr lang="cs-CZ" dirty="0" err="1"/>
              <a:t>TheoryData</a:t>
            </a:r>
            <a:br>
              <a:rPr lang="cs-CZ" dirty="0"/>
            </a:br>
            <a:r>
              <a:rPr lang="cs-CZ" dirty="0"/>
              <a:t>Řešení: Zjistit, co to tam linkuje (</a:t>
            </a:r>
            <a:r>
              <a:rPr lang="cs-CZ" i="1" dirty="0"/>
              <a:t>nešlo to přes </a:t>
            </a:r>
            <a:r>
              <a:rPr lang="cs-CZ" i="1" dirty="0" err="1"/>
              <a:t>dotnet</a:t>
            </a:r>
            <a:r>
              <a:rPr lang="cs-CZ" i="1" dirty="0"/>
              <a:t> nuget </a:t>
            </a:r>
            <a:r>
              <a:rPr lang="cs-CZ" i="1" dirty="0" err="1"/>
              <a:t>why</a:t>
            </a:r>
            <a:r>
              <a:rPr lang="cs-CZ" i="1" dirty="0"/>
              <a:t>, </a:t>
            </a:r>
            <a:r>
              <a:rPr lang="cs-CZ" i="1" dirty="0" err="1"/>
              <a:t>dotnet</a:t>
            </a:r>
            <a:r>
              <a:rPr lang="cs-CZ" i="1" dirty="0"/>
              <a:t> </a:t>
            </a:r>
            <a:r>
              <a:rPr lang="cs-CZ" i="1" dirty="0" err="1"/>
              <a:t>dependency</a:t>
            </a:r>
            <a:r>
              <a:rPr lang="cs-CZ" i="1" dirty="0"/>
              <a:t> Walker by asi pomohl</a:t>
            </a:r>
            <a:r>
              <a:rPr lang="cs-CZ" dirty="0"/>
              <a:t>)</a:t>
            </a: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r>
              <a:rPr lang="cs-CZ" dirty="0"/>
              <a:t>Bylo potřeba se tedy nahradit (</a:t>
            </a:r>
            <a:r>
              <a:rPr lang="cs-CZ" i="1" dirty="0"/>
              <a:t>nepřekvapivě</a:t>
            </a:r>
            <a:r>
              <a:rPr lang="cs-CZ" dirty="0"/>
              <a:t>) </a:t>
            </a:r>
            <a:r>
              <a:rPr lang="cs-CZ" dirty="0" err="1"/>
              <a:t>Verify.Xunit</a:t>
            </a:r>
            <a:r>
              <a:rPr lang="cs-CZ" dirty="0"/>
              <a:t> za</a:t>
            </a:r>
            <a:br>
              <a:rPr lang="cs-CZ" dirty="0"/>
            </a:br>
            <a:r>
              <a:rPr lang="cs-CZ" dirty="0"/>
              <a:t>Verify.XunitV3</a:t>
            </a:r>
          </a:p>
        </p:txBody>
      </p:sp>
      <p:pic>
        <p:nvPicPr>
          <p:cNvPr id="6" name="Obrázek 5" descr="Obsah obrázku text, snímek obrazovky, software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37031351-F529-9429-5810-CAD88F5CC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4124"/>
            <a:ext cx="6143625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ek 8" descr="Obsah obrázku text, snímek obrazovky, Písmo, multimédia&#10;&#10;Obsah generovaný pomocí AI může být nesprávný.">
            <a:extLst>
              <a:ext uri="{FF2B5EF4-FFF2-40B4-BE49-F238E27FC236}">
                <a16:creationId xmlns:a16="http://schemas.microsoft.com/office/drawing/2014/main" id="{6B981128-EBCB-0F45-1B77-C02D9F19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842" y="3034124"/>
            <a:ext cx="1847850" cy="2733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099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BC97D-9C0E-FAC0-BAF3-68DCDA726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4B202D-F18E-CBBF-DFC0-86EB8744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Složitější problémy II.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2E34EB-D526-B29E-6E1C-DDF57C95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07684" cy="5032375"/>
          </a:xfrm>
        </p:spPr>
        <p:txBody>
          <a:bodyPr>
            <a:normAutofit/>
          </a:bodyPr>
          <a:lstStyle/>
          <a:p>
            <a:r>
              <a:rPr lang="cs-CZ" dirty="0"/>
              <a:t>Test report na GitHubu a jeho závislost na TRX formátu.</a:t>
            </a:r>
          </a:p>
          <a:p>
            <a:r>
              <a:rPr lang="cs-CZ" dirty="0"/>
              <a:t>TRX formát ➡️VS Test.</a:t>
            </a:r>
          </a:p>
          <a:p>
            <a:r>
              <a:rPr lang="cs-CZ" dirty="0" err="1"/>
              <a:t>xUnit</a:t>
            </a:r>
            <a:r>
              <a:rPr lang="cs-CZ" dirty="0"/>
              <a:t> v3 ➡️Microsoft Test </a:t>
            </a:r>
            <a:r>
              <a:rPr lang="cs-CZ" dirty="0" err="1"/>
              <a:t>Platform</a:t>
            </a:r>
            <a:endParaRPr lang="cs-CZ" dirty="0"/>
          </a:p>
          <a:p>
            <a:r>
              <a:rPr lang="cs-CZ" dirty="0"/>
              <a:t>🤷🏿‍♀️😕</a:t>
            </a:r>
          </a:p>
          <a:p>
            <a:r>
              <a:rPr lang="cs-CZ" dirty="0"/>
              <a:t>Lze přidat podporu skrze </a:t>
            </a:r>
            <a:r>
              <a:rPr lang="cs-CZ" dirty="0" err="1"/>
              <a:t>NuGet</a:t>
            </a:r>
            <a:r>
              <a:rPr lang="cs-CZ"/>
              <a:t> Microsoft.Testing.Extensions.TrxReport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199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3A4EE7-22CC-43B3-E03D-BF613EA4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7D0CF2-C0A7-A557-F2A7-757AA0E6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migrovat na </a:t>
            </a:r>
            <a:r>
              <a:rPr lang="cs-CZ" dirty="0" err="1"/>
              <a:t>xUnit</a:t>
            </a:r>
            <a:r>
              <a:rPr lang="cs-CZ" dirty="0"/>
              <a:t> v3?</a:t>
            </a:r>
          </a:p>
          <a:p>
            <a:r>
              <a:rPr lang="cs-CZ" dirty="0"/>
              <a:t>Jak (cca) na to</a:t>
            </a:r>
          </a:p>
          <a:p>
            <a:r>
              <a:rPr lang="cs-CZ" dirty="0"/>
              <a:t>Zaznamenané problémy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a jejich možná řešení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874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07A6-B647-7971-EBD4-F8444114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BEADF6-BE49-F96D-2478-4D3D714A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Složitější problémy III.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9FE6C4-2A75-E7E8-FF03-1F4C0D17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6900" cy="5032375"/>
          </a:xfrm>
        </p:spPr>
        <p:txBody>
          <a:bodyPr>
            <a:normAutofit/>
          </a:bodyPr>
          <a:lstStyle/>
          <a:p>
            <a:r>
              <a:rPr lang="cs-CZ" dirty="0"/>
              <a:t>Nedostatek dokumentace v ekosystému „okolo“.</a:t>
            </a:r>
          </a:p>
          <a:p>
            <a:r>
              <a:rPr lang="cs-CZ" dirty="0"/>
              <a:t>Drobný problém s </a:t>
            </a:r>
            <a:r>
              <a:rPr lang="cs-CZ" dirty="0" err="1"/>
              <a:t>Ubuntu</a:t>
            </a:r>
            <a:r>
              <a:rPr lang="cs-CZ" dirty="0"/>
              <a:t> a generováním zprávy o pokrytí.</a:t>
            </a:r>
          </a:p>
          <a:p>
            <a:r>
              <a:rPr lang="cs-CZ" dirty="0"/>
              <a:t>Největší </a:t>
            </a:r>
            <a:r>
              <a:rPr lang="cs-CZ" dirty="0" err="1"/>
              <a:t>Mordor</a:t>
            </a:r>
            <a:r>
              <a:rPr lang="cs-CZ" dirty="0"/>
              <a:t> byla kalkulace metriky pokrytí řádků kódu v rámci CI/CD po potřeby PR.</a:t>
            </a:r>
          </a:p>
        </p:txBody>
      </p:sp>
      <p:pic>
        <p:nvPicPr>
          <p:cNvPr id="5" name="Obrázek 4" descr="Obsah obrázku text, snímek obrazovky, software&#10;&#10;Obsah generovaný pomocí AI může být nesprávný.">
            <a:extLst>
              <a:ext uri="{FF2B5EF4-FFF2-40B4-BE49-F238E27FC236}">
                <a16:creationId xmlns:a16="http://schemas.microsoft.com/office/drawing/2014/main" id="{AFE177F3-5E8A-B8E7-89C9-3ECA8EB9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20" y="0"/>
            <a:ext cx="5519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3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E9545D-EDFF-103D-E732-AC9BD347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Hands</a:t>
            </a:r>
            <a:r>
              <a:rPr lang="cs-CZ" dirty="0"/>
              <a:t> on </a:t>
            </a:r>
            <a:r>
              <a:rPr lang="cs-CZ" dirty="0" err="1"/>
              <a:t>PRs</a:t>
            </a:r>
            <a:r>
              <a:rPr lang="cs-CZ" dirty="0"/>
              <a:t>…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3700D1-2051-FF86-EB19-6ECAE2B97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892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D36F0F-430A-A36A-22F2-20A846C9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Výkon (</a:t>
            </a:r>
            <a:r>
              <a:rPr lang="cs-CZ" i="1" dirty="0"/>
              <a:t>v2 nahoře, v3 dole</a:t>
            </a:r>
            <a:r>
              <a:rPr lang="cs-CZ" dirty="0"/>
              <a:t>)</a:t>
            </a:r>
          </a:p>
        </p:txBody>
      </p:sp>
      <p:pic>
        <p:nvPicPr>
          <p:cNvPr id="7" name="Obrázek 6" descr="Obsah obrázku text, snímek obrazovky, Multimediální software, software&#10;&#10;Obsah generovaný pomocí AI může být nesprávný.">
            <a:extLst>
              <a:ext uri="{FF2B5EF4-FFF2-40B4-BE49-F238E27FC236}">
                <a16:creationId xmlns:a16="http://schemas.microsoft.com/office/drawing/2014/main" id="{5EB0F18B-CE60-6998-6409-734AA3C08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459146"/>
            <a:ext cx="10515600" cy="2959233"/>
          </a:xfrm>
          <a:prstGeom prst="rect">
            <a:avLst/>
          </a:prstGeom>
        </p:spPr>
      </p:pic>
      <p:pic>
        <p:nvPicPr>
          <p:cNvPr id="5" name="Zástupný obsah 4" descr="Obsah obrázku text, snímek obrazovky, Multimediální software, software&#10;&#10;Obsah generovaný pomocí AI může být nesprávný.">
            <a:extLst>
              <a:ext uri="{FF2B5EF4-FFF2-40B4-BE49-F238E27FC236}">
                <a16:creationId xmlns:a16="http://schemas.microsoft.com/office/drawing/2014/main" id="{CC502D6C-D7BD-6D65-5190-CB54B5357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3930"/>
            <a:ext cx="10515600" cy="2517031"/>
          </a:xfrm>
        </p:spPr>
      </p:pic>
    </p:spTree>
    <p:extLst>
      <p:ext uri="{BB962C8B-B14F-4D97-AF65-F5344CB8AC3E}">
        <p14:creationId xmlns:p14="http://schemas.microsoft.com/office/powerpoint/2010/main" val="110333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9E4AA9-56C7-5A80-859B-648F4B8D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A86BDD-C7EF-2D82-48AB-8C8306EBD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812"/>
          </a:xfrm>
        </p:spPr>
        <p:txBody>
          <a:bodyPr>
            <a:normAutofit/>
          </a:bodyPr>
          <a:lstStyle/>
          <a:p>
            <a:r>
              <a:rPr lang="cs-CZ" dirty="0"/>
              <a:t>Přechod na MTP ✅</a:t>
            </a:r>
          </a:p>
          <a:p>
            <a:r>
              <a:rPr lang="cs-CZ" dirty="0"/>
              <a:t>Přechod na </a:t>
            </a:r>
            <a:r>
              <a:rPr lang="cs-CZ" dirty="0" err="1"/>
              <a:t>xUnit</a:t>
            </a:r>
            <a:r>
              <a:rPr lang="cs-CZ" dirty="0"/>
              <a:t> v3 ✅</a:t>
            </a:r>
          </a:p>
          <a:p>
            <a:r>
              <a:rPr lang="cs-CZ" dirty="0"/>
              <a:t>Exekuce testů v CI/CD ✅</a:t>
            </a:r>
          </a:p>
          <a:p>
            <a:r>
              <a:rPr lang="cs-CZ" dirty="0"/>
              <a:t>Výpočet % pokrytí v CI/CD ✅</a:t>
            </a:r>
          </a:p>
          <a:p>
            <a:r>
              <a:rPr lang="cs-CZ" dirty="0"/>
              <a:t>Zrychlení exekuce testů ✖️</a:t>
            </a:r>
          </a:p>
          <a:p>
            <a:r>
              <a:rPr lang="cs-CZ" dirty="0"/>
              <a:t>Integrace </a:t>
            </a:r>
            <a:r>
              <a:rPr lang="cs-CZ" dirty="0" err="1"/>
              <a:t>SonarQube</a:t>
            </a:r>
            <a:r>
              <a:rPr lang="cs-CZ" dirty="0"/>
              <a:t> ❌</a:t>
            </a:r>
          </a:p>
          <a:p>
            <a:r>
              <a:rPr lang="cs-CZ" dirty="0"/>
              <a:t>Časové náklady na přechod na </a:t>
            </a:r>
            <a:r>
              <a:rPr lang="cs-CZ" dirty="0" err="1"/>
              <a:t>xUnit</a:t>
            </a:r>
            <a:r>
              <a:rPr lang="cs-CZ" dirty="0"/>
              <a:t> v3 a MTP: 1 dopoledne</a:t>
            </a:r>
          </a:p>
          <a:p>
            <a:r>
              <a:rPr lang="cs-CZ" dirty="0"/>
              <a:t>Časové náklady na předělání CI/CD: 1 pracovní den</a:t>
            </a:r>
          </a:p>
          <a:p>
            <a:r>
              <a:rPr lang="cs-CZ" dirty="0"/>
              <a:t>Suma sumárum: </a:t>
            </a:r>
            <a:r>
              <a:rPr lang="cs-CZ" b="1" dirty="0"/>
              <a:t>Bylo to na pohodu.</a:t>
            </a:r>
          </a:p>
        </p:txBody>
      </p:sp>
    </p:spTree>
    <p:extLst>
      <p:ext uri="{BB962C8B-B14F-4D97-AF65-F5344CB8AC3E}">
        <p14:creationId xmlns:p14="http://schemas.microsoft.com/office/powerpoint/2010/main" val="48788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D78169-DE20-2899-FD43-A8BE26AC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Motivace k migraci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27A9FE-9B61-24E1-49AA-E97BD8D2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Nuda v práci.</a:t>
            </a:r>
          </a:p>
          <a:p>
            <a:r>
              <a:rPr lang="cs-CZ" dirty="0"/>
              <a:t>Je potřeba jít s dobou aneb nějaký kamarád Nicka </a:t>
            </a:r>
            <a:r>
              <a:rPr lang="cs-CZ" dirty="0" err="1"/>
              <a:t>Chapsase</a:t>
            </a:r>
            <a:r>
              <a:rPr lang="cs-CZ" dirty="0"/>
              <a:t> říkal, že by to bylo dobré, kdybychom to </a:t>
            </a:r>
            <a:r>
              <a:rPr lang="cs-CZ" dirty="0" err="1"/>
              <a:t>zmigroval</a:t>
            </a:r>
            <a:r>
              <a:rPr lang="cs-CZ" dirty="0"/>
              <a:t> na </a:t>
            </a:r>
            <a:r>
              <a:rPr lang="cs-CZ" dirty="0" err="1"/>
              <a:t>xUnit</a:t>
            </a:r>
            <a:r>
              <a:rPr lang="cs-CZ" dirty="0"/>
              <a:t> v3.</a:t>
            </a:r>
          </a:p>
          <a:p>
            <a:r>
              <a:rPr lang="cs-CZ" dirty="0">
                <a:hlinkClick r:id="rId2"/>
              </a:rPr>
              <a:t>J. J.</a:t>
            </a:r>
            <a:r>
              <a:rPr lang="cs-CZ" dirty="0"/>
              <a:t> (</a:t>
            </a:r>
            <a:r>
              <a:rPr lang="cs-CZ" i="1" dirty="0"/>
              <a:t>ne </a:t>
            </a:r>
            <a:r>
              <a:rPr lang="cs-CZ" i="1" dirty="0" err="1"/>
              <a:t>Abrams</a:t>
            </a:r>
            <a:r>
              <a:rPr lang="cs-CZ" dirty="0"/>
              <a:t>) taky říkal, že by to bylo fajn.</a:t>
            </a:r>
          </a:p>
          <a:p>
            <a:r>
              <a:rPr lang="cs-CZ" dirty="0"/>
              <a:t>Rychlost exekuce testů.</a:t>
            </a:r>
          </a:p>
          <a:p>
            <a:r>
              <a:rPr lang="cs-CZ" dirty="0">
                <a:hlinkClick r:id="rId3"/>
              </a:rPr>
              <a:t>Nové </a:t>
            </a:r>
            <a:r>
              <a:rPr lang="cs-CZ" dirty="0" err="1">
                <a:hlinkClick r:id="rId3"/>
              </a:rPr>
              <a:t>fíčury</a:t>
            </a:r>
            <a:r>
              <a:rPr lang="cs-CZ" dirty="0">
                <a:hlinkClick r:id="rId3"/>
              </a:rPr>
              <a:t> </a:t>
            </a:r>
            <a:r>
              <a:rPr lang="cs-CZ" dirty="0"/>
              <a:t>z pohledu vývojáře/testera.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reálně jenom Explicit </a:t>
            </a:r>
            <a:r>
              <a:rPr lang="cs-CZ" i="1" dirty="0" err="1"/>
              <a:t>tests</a:t>
            </a:r>
            <a:r>
              <a:rPr lang="cs-CZ" i="1" dirty="0"/>
              <a:t> a </a:t>
            </a:r>
            <a:r>
              <a:rPr lang="cs-CZ" dirty="0" err="1"/>
              <a:t>MatrixTheoryData</a:t>
            </a:r>
            <a:r>
              <a:rPr lang="cs-CZ" i="1" dirty="0"/>
              <a:t>,</a:t>
            </a:r>
            <a:br>
              <a:rPr lang="cs-CZ" i="1" dirty="0"/>
            </a:br>
            <a:r>
              <a:rPr lang="cs-CZ" i="1" dirty="0"/>
              <a:t>všechno ostatní bylo pro mne nezajímavé nebo k ničemu nebo nefungovalo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71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34FAA-16EB-869A-A576-3457B5C9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bylo v plánu?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81F26F4-55AA-B2D1-6C67-11286951C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Migrace na MTP</a:t>
            </a:r>
          </a:p>
          <a:p>
            <a:r>
              <a:rPr lang="cs-CZ" dirty="0"/>
              <a:t>Migrace na </a:t>
            </a:r>
            <a:r>
              <a:rPr lang="cs-CZ" dirty="0" err="1"/>
              <a:t>xUnit</a:t>
            </a:r>
            <a:r>
              <a:rPr lang="cs-CZ" dirty="0"/>
              <a:t> v3</a:t>
            </a:r>
          </a:p>
          <a:p>
            <a:r>
              <a:rPr lang="cs-CZ" dirty="0"/>
              <a:t>Přidání metriky celkového počtu řádků kódu pokryté testy</a:t>
            </a:r>
          </a:p>
          <a:p>
            <a:r>
              <a:rPr lang="cs-CZ" dirty="0"/>
              <a:t>Zjednodušení a zrychlení běhu CI/CD pro sesbírání metriky celkového počtu řádků kódu pokryté testy</a:t>
            </a:r>
          </a:p>
          <a:p>
            <a:r>
              <a:rPr lang="cs-CZ" dirty="0" err="1"/>
              <a:t>Optional</a:t>
            </a:r>
            <a:r>
              <a:rPr lang="cs-CZ" dirty="0"/>
              <a:t>: Nasadit </a:t>
            </a:r>
            <a:r>
              <a:rPr lang="cs-CZ" dirty="0" err="1"/>
              <a:t>SonarQube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kvůli pokrytí nových řádků kódu</a:t>
            </a:r>
            <a:r>
              <a:rPr lang="cs-CZ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309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F3955F-A390-4332-6926-B6EF14F7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nebylo v plánu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A5B9A4-7553-472B-D903-CD32666BE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Čistka nastavení, </a:t>
            </a:r>
            <a:r>
              <a:rPr lang="cs-CZ" dirty="0" err="1"/>
              <a:t>obsolete</a:t>
            </a:r>
            <a:r>
              <a:rPr lang="cs-CZ" dirty="0"/>
              <a:t> balíčků atd.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co kdyby náhodou…</a:t>
            </a:r>
            <a:r>
              <a:rPr lang="cs-CZ" dirty="0"/>
              <a:t>)</a:t>
            </a:r>
          </a:p>
          <a:p>
            <a:r>
              <a:rPr lang="cs-CZ" dirty="0"/>
              <a:t>MTP v2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vůbec jsem nevěděl, že to existuje</a:t>
            </a:r>
            <a:r>
              <a:rPr lang="cs-CZ" dirty="0"/>
              <a:t>)</a:t>
            </a:r>
          </a:p>
          <a:p>
            <a:r>
              <a:rPr lang="cs-CZ" dirty="0"/>
              <a:t>Prohrabovat se GitHubem a hledat existující </a:t>
            </a:r>
            <a:r>
              <a:rPr lang="cs-CZ" dirty="0" err="1"/>
              <a:t>issues</a:t>
            </a:r>
            <a:r>
              <a:rPr lang="cs-CZ" dirty="0"/>
              <a:t>.</a:t>
            </a:r>
          </a:p>
          <a:p>
            <a:r>
              <a:rPr lang="cs-CZ" dirty="0"/>
              <a:t>Mlátit hlavou o stůl.</a:t>
            </a:r>
          </a:p>
        </p:txBody>
      </p:sp>
    </p:spTree>
    <p:extLst>
      <p:ext uri="{BB962C8B-B14F-4D97-AF65-F5344CB8AC3E}">
        <p14:creationId xmlns:p14="http://schemas.microsoft.com/office/powerpoint/2010/main" val="267855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48DCB0-E524-5F08-C221-A97797C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Prerekvizity (</a:t>
            </a:r>
            <a:r>
              <a:rPr lang="cs-CZ" i="1" dirty="0"/>
              <a:t>aneb kdy migraci ještě odložit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4F3F66B-AAFF-64BA-83A6-C4F7034F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.NET 8 &amp; .NET Framework 4.7.2</a:t>
            </a:r>
          </a:p>
          <a:p>
            <a:r>
              <a:rPr lang="cs-CZ" dirty="0"/>
              <a:t>SDK </a:t>
            </a:r>
            <a:r>
              <a:rPr lang="cs-CZ" dirty="0" err="1"/>
              <a:t>csproje</a:t>
            </a:r>
            <a:endParaRPr lang="cs-CZ" dirty="0"/>
          </a:p>
          <a:p>
            <a:r>
              <a:rPr lang="cs-CZ" dirty="0"/>
              <a:t>Je potřeba si zvolit verzi MTP, ideálně asi v2.</a:t>
            </a:r>
          </a:p>
        </p:txBody>
      </p:sp>
    </p:spTree>
    <p:extLst>
      <p:ext uri="{BB962C8B-B14F-4D97-AF65-F5344CB8AC3E}">
        <p14:creationId xmlns:p14="http://schemas.microsoft.com/office/powerpoint/2010/main" val="108272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D5B500-F9A8-F555-0AEA-4367C14C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Nice to </a:t>
            </a:r>
            <a:r>
              <a:rPr lang="cs-CZ" dirty="0" err="1"/>
              <a:t>have</a:t>
            </a:r>
            <a:r>
              <a:rPr lang="cs-CZ" dirty="0"/>
              <a:t> (</a:t>
            </a:r>
            <a:r>
              <a:rPr lang="cs-CZ" i="1" dirty="0"/>
              <a:t>aneb jestli to chcete mít lehčí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136421-E18E-74F0-3A51-8D3FB2E3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CPM</a:t>
            </a:r>
            <a:endParaRPr lang="cs-CZ" dirty="0"/>
          </a:p>
          <a:p>
            <a:r>
              <a:rPr lang="cs-CZ" dirty="0"/>
              <a:t>CPM ideálně s plovoucími verzemi</a:t>
            </a:r>
          </a:p>
          <a:p>
            <a:r>
              <a:rPr lang="cs-CZ" dirty="0" err="1"/>
              <a:t>Analyzéry</a:t>
            </a:r>
            <a:r>
              <a:rPr lang="cs-CZ" dirty="0"/>
              <a:t>, </a:t>
            </a:r>
            <a:r>
              <a:rPr lang="cs-CZ" dirty="0" err="1"/>
              <a:t>analyzéry</a:t>
            </a:r>
            <a:r>
              <a:rPr lang="cs-CZ" dirty="0"/>
              <a:t> a ještě jednou ANALYZÉRY!</a:t>
            </a:r>
            <a:br>
              <a:rPr lang="cs-CZ" dirty="0"/>
            </a:br>
            <a:r>
              <a:rPr lang="cs-CZ" dirty="0"/>
              <a:t>(</a:t>
            </a:r>
            <a:r>
              <a:rPr lang="cs-CZ" dirty="0" err="1"/>
              <a:t>StyleCop</a:t>
            </a:r>
            <a:r>
              <a:rPr lang="cs-CZ" dirty="0"/>
              <a:t>, </a:t>
            </a:r>
            <a:r>
              <a:rPr lang="cs-CZ" dirty="0" err="1"/>
              <a:t>xUnit</a:t>
            </a:r>
            <a:r>
              <a:rPr lang="cs-CZ" dirty="0"/>
              <a:t> </a:t>
            </a:r>
            <a:r>
              <a:rPr lang="cs-CZ" dirty="0" err="1"/>
              <a:t>analyzers</a:t>
            </a:r>
            <a:r>
              <a:rPr lang="cs-CZ" dirty="0"/>
              <a:t>, </a:t>
            </a:r>
            <a:r>
              <a:rPr lang="cs-CZ" dirty="0" err="1"/>
              <a:t>Meziantou</a:t>
            </a:r>
            <a:r>
              <a:rPr lang="cs-CZ" dirty="0"/>
              <a:t>, </a:t>
            </a:r>
            <a:r>
              <a:rPr lang="cs-CZ" dirty="0" err="1"/>
              <a:t>CSharpGuidelines</a:t>
            </a:r>
            <a:r>
              <a:rPr lang="cs-CZ" dirty="0"/>
              <a:t>)</a:t>
            </a:r>
          </a:p>
          <a:p>
            <a:r>
              <a:rPr lang="cs-CZ" dirty="0" err="1"/>
              <a:t>FluentAssertion</a:t>
            </a:r>
            <a:r>
              <a:rPr lang="cs-CZ" dirty="0"/>
              <a:t> v7.*</a:t>
            </a:r>
          </a:p>
          <a:p>
            <a:r>
              <a:rPr lang="cs-CZ" dirty="0"/>
              <a:t>.NET 10 SDK</a:t>
            </a:r>
          </a:p>
          <a:p>
            <a:r>
              <a:rPr lang="cs-CZ" dirty="0"/>
              <a:t>Přítomnost </a:t>
            </a:r>
            <a:r>
              <a:rPr lang="cs-CZ" dirty="0" err="1">
                <a:hlinkClick r:id="rId3"/>
              </a:rPr>
              <a:t>global.json</a:t>
            </a:r>
            <a:r>
              <a:rPr lang="cs-CZ" dirty="0"/>
              <a:t> pro řízení SDK.</a:t>
            </a:r>
          </a:p>
          <a:p>
            <a:r>
              <a:rPr lang="cs-CZ" dirty="0"/>
              <a:t>Řízení nastavení </a:t>
            </a:r>
            <a:r>
              <a:rPr lang="cs-CZ" dirty="0" err="1"/>
              <a:t>Csprojů</a:t>
            </a:r>
            <a:r>
              <a:rPr lang="cs-CZ" dirty="0"/>
              <a:t> skrze </a:t>
            </a:r>
            <a:r>
              <a:rPr lang="cs-CZ" b="1" dirty="0" err="1">
                <a:latin typeface="Consolas" panose="020B0609020204030204" pitchFamily="49" charset="0"/>
                <a:hlinkClick r:id="rId4"/>
              </a:rPr>
              <a:t>Directory.Build.props</a:t>
            </a:r>
            <a:endParaRPr lang="cs-CZ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3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A855A5-0F25-08A8-F243-FCD48AC6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na to?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75BE74-4454-968F-52F2-0C5F6CBF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cs-CZ" dirty="0">
                <a:hlinkClick r:id="rId2"/>
              </a:rPr>
              <a:t>Oficiální dokumentace xUnit.net k migraci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která obsahuje spousty věcí, které tam nepatří, málo úderná</a:t>
            </a:r>
            <a:r>
              <a:rPr lang="cs-CZ" dirty="0"/>
              <a:t>)</a:t>
            </a:r>
          </a:p>
          <a:p>
            <a:r>
              <a:rPr lang="cs-CZ" dirty="0"/>
              <a:t>Prakticky:</a:t>
            </a:r>
            <a:br>
              <a:rPr lang="cs-CZ" dirty="0"/>
            </a:br>
            <a:r>
              <a:rPr lang="cs-CZ" dirty="0"/>
              <a:t>1. Úprava </a:t>
            </a:r>
            <a:r>
              <a:rPr lang="cs-CZ" dirty="0" err="1"/>
              <a:t>CSProj</a:t>
            </a:r>
            <a:r>
              <a:rPr lang="cs-CZ" dirty="0"/>
              <a:t> souborů testů</a:t>
            </a:r>
            <a:br>
              <a:rPr lang="cs-CZ" dirty="0"/>
            </a:br>
            <a:r>
              <a:rPr lang="cs-CZ" dirty="0"/>
              <a:t>2. Aktualizace </a:t>
            </a:r>
            <a:r>
              <a:rPr lang="cs-CZ" dirty="0" err="1"/>
              <a:t>NuGet</a:t>
            </a:r>
            <a:r>
              <a:rPr lang="cs-CZ" dirty="0"/>
              <a:t> balíčků</a:t>
            </a:r>
            <a:br>
              <a:rPr lang="cs-CZ" dirty="0"/>
            </a:br>
            <a:r>
              <a:rPr lang="cs-CZ" dirty="0"/>
              <a:t>3. Upravit </a:t>
            </a:r>
            <a:r>
              <a:rPr lang="cs-CZ" dirty="0" err="1"/>
              <a:t>global.json</a:t>
            </a:r>
            <a:br>
              <a:rPr lang="cs-CZ" dirty="0"/>
            </a:br>
            <a:r>
              <a:rPr lang="cs-CZ" dirty="0"/>
              <a:t>4. Zapnout podporu v </a:t>
            </a:r>
            <a:r>
              <a:rPr lang="cs-CZ" dirty="0" err="1"/>
              <a:t>toolingu</a:t>
            </a:r>
            <a:br>
              <a:rPr lang="cs-CZ" dirty="0"/>
            </a:br>
            <a:r>
              <a:rPr lang="cs-CZ" dirty="0"/>
              <a:t>5. Vyřešit jakékoliv chyby kompilace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nejčastěji problém u </a:t>
            </a:r>
            <a:r>
              <a:rPr lang="cs-CZ" i="1" dirty="0" err="1"/>
              <a:t>IAsyncLifetime</a:t>
            </a:r>
            <a:r>
              <a:rPr lang="cs-CZ" i="1" dirty="0"/>
              <a:t> implementací</a:t>
            </a:r>
            <a:r>
              <a:rPr lang="cs-CZ" dirty="0"/>
              <a:t>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6A44-B3D4-1B6F-D6F1-ECF9B9D3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A1B428-3CB7-3014-E936-DD8F0ED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Extra mile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3B8492-0A8A-9FB4-689F-91D611FB0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cs-CZ" dirty="0"/>
              <a:t>Vložit chybějících </a:t>
            </a:r>
            <a:r>
              <a:rPr lang="cs-CZ" dirty="0" err="1"/>
              <a:t>cancellation</a:t>
            </a:r>
            <a:r>
              <a:rPr lang="cs-CZ" dirty="0"/>
              <a:t> tokenů do </a:t>
            </a:r>
            <a:r>
              <a:rPr lang="cs-CZ" dirty="0" err="1"/>
              <a:t>async</a:t>
            </a:r>
            <a:r>
              <a:rPr lang="cs-CZ" dirty="0"/>
              <a:t> operací</a:t>
            </a:r>
          </a:p>
          <a:p>
            <a:r>
              <a:rPr lang="cs-CZ" dirty="0"/>
              <a:t>Vyřešit drobnosti typu:</a:t>
            </a:r>
            <a:br>
              <a:rPr lang="cs-CZ" dirty="0"/>
            </a:br>
            <a:r>
              <a:rPr lang="cs-CZ" dirty="0"/>
              <a:t>[</a:t>
            </a:r>
            <a:r>
              <a:rPr lang="cs-CZ" dirty="0" err="1"/>
              <a:t>assembly</a:t>
            </a:r>
            <a:r>
              <a:rPr lang="cs-CZ" dirty="0"/>
              <a:t>: </a:t>
            </a:r>
            <a:r>
              <a:rPr lang="cs-CZ" dirty="0" err="1"/>
              <a:t>CollectionBehavior</a:t>
            </a:r>
            <a:r>
              <a:rPr lang="cs-CZ" dirty="0"/>
              <a:t>(</a:t>
            </a:r>
            <a:r>
              <a:rPr lang="cs-CZ" dirty="0" err="1"/>
              <a:t>typeof</a:t>
            </a:r>
            <a:r>
              <a:rPr lang="cs-CZ" dirty="0"/>
              <a:t>(</a:t>
            </a:r>
            <a:r>
              <a:rPr lang="cs-CZ" dirty="0" err="1"/>
              <a:t>MyCollectionFactory</a:t>
            </a:r>
            <a:r>
              <a:rPr lang="cs-CZ" dirty="0"/>
              <a:t>))]</a:t>
            </a:r>
            <a:br>
              <a:rPr lang="cs-CZ" dirty="0"/>
            </a:br>
            <a:r>
              <a:rPr lang="cs-CZ" dirty="0"/>
              <a:t>(</a:t>
            </a:r>
            <a:r>
              <a:rPr lang="cs-CZ" i="1" dirty="0"/>
              <a:t>neosvědčilo se</a:t>
            </a:r>
            <a:r>
              <a:rPr lang="cs-CZ" dirty="0"/>
              <a:t>)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221324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1045</Words>
  <Application>Microsoft Office PowerPoint</Application>
  <PresentationFormat>Širokoúhlá obrazovka</PresentationFormat>
  <Paragraphs>107</Paragraphs>
  <Slides>23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Consolas</vt:lpstr>
      <vt:lpstr>Motiv Office</vt:lpstr>
      <vt:lpstr>Migrace xUnit v3 - proč a jak?</vt:lpstr>
      <vt:lpstr>Osnova</vt:lpstr>
      <vt:lpstr>Motivace k migraci</vt:lpstr>
      <vt:lpstr>Co bylo v plánu?</vt:lpstr>
      <vt:lpstr>Co nebylo v plánu</vt:lpstr>
      <vt:lpstr>Prerekvizity (aneb kdy migraci ještě odložit)</vt:lpstr>
      <vt:lpstr>Nice to have (aneb jestli to chcete mít lehčí)</vt:lpstr>
      <vt:lpstr>Jak na to?</vt:lpstr>
      <vt:lpstr>Extra mile</vt:lpstr>
      <vt:lpstr>Aktualizace NuGet balíčků</vt:lpstr>
      <vt:lpstr>Aktualizace nastavení CSprojů</vt:lpstr>
      <vt:lpstr>Zapnutí podpory v toolingu</vt:lpstr>
      <vt:lpstr>Přidání nastavení do global.json</vt:lpstr>
      <vt:lpstr>Pár random faktů I.</vt:lpstr>
      <vt:lpstr>Jednoduché problémy I.</vt:lpstr>
      <vt:lpstr>Jednoduché problémy II.</vt:lpstr>
      <vt:lpstr>Jednoduché problémy III.</vt:lpstr>
      <vt:lpstr>Složitější problémy I.</vt:lpstr>
      <vt:lpstr>Složitější problémy II.</vt:lpstr>
      <vt:lpstr>Složitější problémy III.</vt:lpstr>
      <vt:lpstr>Hands on PRs…</vt:lpstr>
      <vt:lpstr>Výkon (v2 nahoře, v3 dole)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Radek Zahradník</dc:creator>
  <cp:lastModifiedBy>Radek Zahradník</cp:lastModifiedBy>
  <cp:revision>1</cp:revision>
  <dcterms:created xsi:type="dcterms:W3CDTF">2026-01-20T09:34:35Z</dcterms:created>
  <dcterms:modified xsi:type="dcterms:W3CDTF">2026-01-26T15:32:36Z</dcterms:modified>
</cp:coreProperties>
</file>